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notesSlides/notesSlide8.xml" ContentType="application/vnd.openxmlformats-officedocument.presentationml.notesSlide+xml"/>
  <Override PartName="/ppt/theme/themeOverride9.xml" ContentType="application/vnd.openxmlformats-officedocument.themeOverride+xml"/>
  <Override PartName="/ppt/notesSlides/notesSlide9.xml" ContentType="application/vnd.openxmlformats-officedocument.presentationml.notesSlide+xml"/>
  <Override PartName="/ppt/theme/themeOverride10.xml" ContentType="application/vnd.openxmlformats-officedocument.themeOverride+xml"/>
  <Override PartName="/ppt/notesSlides/notesSlide10.xml" ContentType="application/vnd.openxmlformats-officedocument.presentationml.notesSlide+xml"/>
  <Override PartName="/ppt/theme/themeOverride11.xml" ContentType="application/vnd.openxmlformats-officedocument.themeOverride+xml"/>
  <Override PartName="/ppt/notesSlides/notesSlide11.xml" ContentType="application/vnd.openxmlformats-officedocument.presentationml.notesSlide+xml"/>
  <Override PartName="/ppt/theme/themeOverride12.xml" ContentType="application/vnd.openxmlformats-officedocument.themeOverride+xml"/>
  <Override PartName="/ppt/notesSlides/notesSlide12.xml" ContentType="application/vnd.openxmlformats-officedocument.presentationml.notesSlide+xml"/>
  <Override PartName="/ppt/theme/themeOverride13.xml" ContentType="application/vnd.openxmlformats-officedocument.themeOverride+xml"/>
  <Override PartName="/ppt/notesSlides/notesSlide13.xml" ContentType="application/vnd.openxmlformats-officedocument.presentationml.notesSlide+xml"/>
  <Override PartName="/ppt/theme/themeOverride14.xml" ContentType="application/vnd.openxmlformats-officedocument.themeOverride+xml"/>
  <Override PartName="/ppt/notesSlides/notesSlide14.xml" ContentType="application/vnd.openxmlformats-officedocument.presentationml.notesSlide+xml"/>
  <Override PartName="/ppt/theme/themeOverride15.xml" ContentType="application/vnd.openxmlformats-officedocument.themeOverride+xml"/>
  <Override PartName="/ppt/notesSlides/notesSlide15.xml" ContentType="application/vnd.openxmlformats-officedocument.presentationml.notesSlide+xml"/>
  <Override PartName="/ppt/theme/themeOverride16.xml" ContentType="application/vnd.openxmlformats-officedocument.themeOverride+xml"/>
  <Override PartName="/ppt/notesSlides/notesSlide16.xml" ContentType="application/vnd.openxmlformats-officedocument.presentationml.notesSlide+xml"/>
  <Override PartName="/ppt/theme/themeOverride17.xml" ContentType="application/vnd.openxmlformats-officedocument.themeOverride+xml"/>
  <Override PartName="/ppt/notesSlides/notesSlide17.xml" ContentType="application/vnd.openxmlformats-officedocument.presentationml.notesSlide+xml"/>
  <Override PartName="/ppt/theme/themeOverride18.xml" ContentType="application/vnd.openxmlformats-officedocument.themeOverride+xml"/>
  <Override PartName="/ppt/notesSlides/notesSlide18.xml" ContentType="application/vnd.openxmlformats-officedocument.presentationml.notesSl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5" r:id="rId1"/>
  </p:sldMasterIdLst>
  <p:notesMasterIdLst>
    <p:notesMasterId r:id="rId24"/>
  </p:notesMasterIdLst>
  <p:sldIdLst>
    <p:sldId id="256" r:id="rId2"/>
    <p:sldId id="277" r:id="rId3"/>
    <p:sldId id="306" r:id="rId4"/>
    <p:sldId id="286" r:id="rId5"/>
    <p:sldId id="287" r:id="rId6"/>
    <p:sldId id="289" r:id="rId7"/>
    <p:sldId id="290" r:id="rId8"/>
    <p:sldId id="294" r:id="rId9"/>
    <p:sldId id="295" r:id="rId10"/>
    <p:sldId id="296" r:id="rId11"/>
    <p:sldId id="292" r:id="rId12"/>
    <p:sldId id="298" r:id="rId13"/>
    <p:sldId id="293" r:id="rId14"/>
    <p:sldId id="305" r:id="rId15"/>
    <p:sldId id="297" r:id="rId16"/>
    <p:sldId id="303" r:id="rId17"/>
    <p:sldId id="301" r:id="rId18"/>
    <p:sldId id="299" r:id="rId19"/>
    <p:sldId id="302" r:id="rId20"/>
    <p:sldId id="314" r:id="rId21"/>
    <p:sldId id="315" r:id="rId22"/>
    <p:sldId id="313"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p:restoredTop sz="94000"/>
  </p:normalViewPr>
  <p:slideViewPr>
    <p:cSldViewPr snapToGrid="0">
      <p:cViewPr varScale="1">
        <p:scale>
          <a:sx n="47" d="100"/>
          <a:sy n="47" d="100"/>
        </p:scale>
        <p:origin x="224" y="6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631210-4C76-5D48-AB3C-624118B23692}" type="datetimeFigureOut">
              <a:rPr lang="en-US" smtClean="0"/>
              <a:t>2/21/26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19D500-9AF5-004D-9594-CEAE3BB2DE75}" type="slidenum">
              <a:rPr lang="en-US" smtClean="0"/>
              <a:t>‹#›</a:t>
            </a:fld>
            <a:endParaRPr lang="en-US"/>
          </a:p>
        </p:txBody>
      </p:sp>
    </p:spTree>
    <p:extLst>
      <p:ext uri="{BB962C8B-B14F-4D97-AF65-F5344CB8AC3E}">
        <p14:creationId xmlns:p14="http://schemas.microsoft.com/office/powerpoint/2010/main" val="2455677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5F1ECC-EA61-634B-9746-51FF3D61F860}" type="slidenum">
              <a:rPr lang="en-US" smtClean="0"/>
              <a:t>2</a:t>
            </a:fld>
            <a:endParaRPr lang="en-US"/>
          </a:p>
        </p:txBody>
      </p:sp>
    </p:spTree>
    <p:extLst>
      <p:ext uri="{BB962C8B-B14F-4D97-AF65-F5344CB8AC3E}">
        <p14:creationId xmlns:p14="http://schemas.microsoft.com/office/powerpoint/2010/main" val="2621638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5F1ECC-EA61-634B-9746-51FF3D61F860}" type="slidenum">
              <a:rPr lang="en-US" smtClean="0"/>
              <a:t>3</a:t>
            </a:fld>
            <a:endParaRPr lang="en-US"/>
          </a:p>
        </p:txBody>
      </p:sp>
    </p:spTree>
    <p:extLst>
      <p:ext uri="{BB962C8B-B14F-4D97-AF65-F5344CB8AC3E}">
        <p14:creationId xmlns:p14="http://schemas.microsoft.com/office/powerpoint/2010/main" val="3720828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Platforms are middle-people </a:t>
            </a:r>
            <a:br>
              <a:rPr lang="en-US" dirty="0"/>
            </a:br>
            <a:r>
              <a:rPr lang="en-US" dirty="0"/>
              <a:t>Email is tried and true </a:t>
            </a:r>
            <a:br>
              <a:rPr lang="en-US" dirty="0"/>
            </a:br>
            <a:r>
              <a:rPr lang="en-US" dirty="0"/>
              <a:t>Email has many purposes</a:t>
            </a:r>
          </a:p>
        </p:txBody>
      </p:sp>
      <p:sp>
        <p:nvSpPr>
          <p:cNvPr id="4" name="Slide Number Placeholder 3"/>
          <p:cNvSpPr>
            <a:spLocks noGrp="1"/>
          </p:cNvSpPr>
          <p:nvPr>
            <p:ph type="sldNum" sz="quarter" idx="5"/>
          </p:nvPr>
        </p:nvSpPr>
        <p:spPr/>
        <p:txBody>
          <a:bodyPr/>
          <a:lstStyle/>
          <a:p>
            <a:fld id="{A55F1ECC-EA61-634B-9746-51FF3D61F860}" type="slidenum">
              <a:rPr lang="en-US" smtClean="0"/>
              <a:t>4</a:t>
            </a:fld>
            <a:endParaRPr lang="en-US"/>
          </a:p>
        </p:txBody>
      </p:sp>
    </p:spTree>
    <p:extLst>
      <p:ext uri="{BB962C8B-B14F-4D97-AF65-F5344CB8AC3E}">
        <p14:creationId xmlns:p14="http://schemas.microsoft.com/office/powerpoint/2010/main" val="3333749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3E3935"/>
                </a:solidFill>
                <a:effectLst/>
                <a:highlight>
                  <a:srgbClr val="FFFFFF"/>
                </a:highlight>
                <a:latin typeface="Mundo Sans W01 Regular"/>
              </a:rPr>
              <a:t>Free email newsletters offer writers a range of benefits—a space to pilot ideas, publish supplementary writing to published works, share professional accomplishments, and connect with readers. Whether you're a published author or just getting started with creative writing, this workshop will bring you up to speed on how to use the tried-and-true staple of internet communication, email, to your advantage. We'll go over publication strategies that suit your longer-term goals and then get started with setting up your own newsletter.</a:t>
            </a:r>
            <a:endParaRPr lang="en-US" dirty="0"/>
          </a:p>
          <a:p>
            <a:endParaRPr lang="en-US" dirty="0"/>
          </a:p>
        </p:txBody>
      </p:sp>
      <p:sp>
        <p:nvSpPr>
          <p:cNvPr id="4" name="Slide Number Placeholder 3"/>
          <p:cNvSpPr>
            <a:spLocks noGrp="1"/>
          </p:cNvSpPr>
          <p:nvPr>
            <p:ph type="sldNum" sz="quarter" idx="5"/>
          </p:nvPr>
        </p:nvSpPr>
        <p:spPr/>
        <p:txBody>
          <a:bodyPr/>
          <a:lstStyle/>
          <a:p>
            <a:fld id="{A55F1ECC-EA61-634B-9746-51FF3D61F860}" type="slidenum">
              <a:rPr lang="en-US" smtClean="0"/>
              <a:t>5</a:t>
            </a:fld>
            <a:endParaRPr lang="en-US"/>
          </a:p>
        </p:txBody>
      </p:sp>
    </p:spTree>
    <p:extLst>
      <p:ext uri="{BB962C8B-B14F-4D97-AF65-F5344CB8AC3E}">
        <p14:creationId xmlns:p14="http://schemas.microsoft.com/office/powerpoint/2010/main" val="28522138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Software: </a:t>
            </a:r>
            <a:r>
              <a:rPr lang="en-US" dirty="0" err="1"/>
              <a:t>Mailpoet</a:t>
            </a:r>
            <a:r>
              <a:rPr lang="en-US" dirty="0"/>
              <a:t> – a newsletter plugin for </a:t>
            </a:r>
            <a:r>
              <a:rPr lang="en-US" dirty="0" err="1"/>
              <a:t>Wordpress</a:t>
            </a:r>
            <a:r>
              <a:rPr lang="en-US" dirty="0"/>
              <a:t> websites ($)</a:t>
            </a:r>
          </a:p>
        </p:txBody>
      </p:sp>
      <p:sp>
        <p:nvSpPr>
          <p:cNvPr id="4" name="Slide Number Placeholder 3"/>
          <p:cNvSpPr>
            <a:spLocks noGrp="1"/>
          </p:cNvSpPr>
          <p:nvPr>
            <p:ph type="sldNum" sz="quarter" idx="5"/>
          </p:nvPr>
        </p:nvSpPr>
        <p:spPr/>
        <p:txBody>
          <a:bodyPr/>
          <a:lstStyle/>
          <a:p>
            <a:fld id="{A55F1ECC-EA61-634B-9746-51FF3D61F860}" type="slidenum">
              <a:rPr lang="en-US" smtClean="0"/>
              <a:t>6</a:t>
            </a:fld>
            <a:endParaRPr lang="en-US"/>
          </a:p>
        </p:txBody>
      </p:sp>
    </p:spTree>
    <p:extLst>
      <p:ext uri="{BB962C8B-B14F-4D97-AF65-F5344CB8AC3E}">
        <p14:creationId xmlns:p14="http://schemas.microsoft.com/office/powerpoint/2010/main" val="4559238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5F1ECC-EA61-634B-9746-51FF3D61F860}" type="slidenum">
              <a:rPr lang="en-US" smtClean="0"/>
              <a:t>7</a:t>
            </a:fld>
            <a:endParaRPr lang="en-US"/>
          </a:p>
        </p:txBody>
      </p:sp>
    </p:spTree>
    <p:extLst>
      <p:ext uri="{BB962C8B-B14F-4D97-AF65-F5344CB8AC3E}">
        <p14:creationId xmlns:p14="http://schemas.microsoft.com/office/powerpoint/2010/main" val="980093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Software: </a:t>
            </a:r>
            <a:r>
              <a:rPr lang="en-US" dirty="0" err="1"/>
              <a:t>Substack</a:t>
            </a:r>
            <a:r>
              <a:rPr lang="en-US" dirty="0"/>
              <a:t> </a:t>
            </a:r>
            <a:br>
              <a:rPr lang="en-US" dirty="0"/>
            </a:br>
            <a:r>
              <a:rPr lang="en-US" dirty="0"/>
              <a:t>https://</a:t>
            </a:r>
            <a:r>
              <a:rPr lang="en-US" dirty="0" err="1"/>
              <a:t>leighstein.substack.com</a:t>
            </a:r>
            <a:r>
              <a:rPr lang="en-US" dirty="0"/>
              <a:t>/p/why-im-pivoting-to-</a:t>
            </a:r>
            <a:r>
              <a:rPr lang="en-US" dirty="0" err="1"/>
              <a:t>substack</a:t>
            </a:r>
            <a:r>
              <a:rPr lang="en-US" dirty="0"/>
              <a:t> </a:t>
            </a:r>
          </a:p>
        </p:txBody>
      </p:sp>
      <p:sp>
        <p:nvSpPr>
          <p:cNvPr id="4" name="Slide Number Placeholder 3"/>
          <p:cNvSpPr>
            <a:spLocks noGrp="1"/>
          </p:cNvSpPr>
          <p:nvPr>
            <p:ph type="sldNum" sz="quarter" idx="5"/>
          </p:nvPr>
        </p:nvSpPr>
        <p:spPr/>
        <p:txBody>
          <a:bodyPr/>
          <a:lstStyle/>
          <a:p>
            <a:fld id="{A55F1ECC-EA61-634B-9746-51FF3D61F860}" type="slidenum">
              <a:rPr lang="en-US" smtClean="0"/>
              <a:t>8</a:t>
            </a:fld>
            <a:endParaRPr lang="en-US"/>
          </a:p>
        </p:txBody>
      </p:sp>
    </p:spTree>
    <p:extLst>
      <p:ext uri="{BB962C8B-B14F-4D97-AF65-F5344CB8AC3E}">
        <p14:creationId xmlns:p14="http://schemas.microsoft.com/office/powerpoint/2010/main" val="624191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Software: </a:t>
            </a:r>
            <a:r>
              <a:rPr lang="en-US" dirty="0" err="1"/>
              <a:t>Substack</a:t>
            </a:r>
            <a:r>
              <a:rPr lang="en-US" dirty="0"/>
              <a:t> without URL masking </a:t>
            </a:r>
          </a:p>
        </p:txBody>
      </p:sp>
      <p:sp>
        <p:nvSpPr>
          <p:cNvPr id="4" name="Slide Number Placeholder 3"/>
          <p:cNvSpPr>
            <a:spLocks noGrp="1"/>
          </p:cNvSpPr>
          <p:nvPr>
            <p:ph type="sldNum" sz="quarter" idx="5"/>
          </p:nvPr>
        </p:nvSpPr>
        <p:spPr/>
        <p:txBody>
          <a:bodyPr/>
          <a:lstStyle/>
          <a:p>
            <a:fld id="{A55F1ECC-EA61-634B-9746-51FF3D61F860}" type="slidenum">
              <a:rPr lang="en-US" smtClean="0"/>
              <a:t>9</a:t>
            </a:fld>
            <a:endParaRPr lang="en-US"/>
          </a:p>
        </p:txBody>
      </p:sp>
    </p:spTree>
    <p:extLst>
      <p:ext uri="{BB962C8B-B14F-4D97-AF65-F5344CB8AC3E}">
        <p14:creationId xmlns:p14="http://schemas.microsoft.com/office/powerpoint/2010/main" val="25393832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Software: </a:t>
            </a:r>
            <a:r>
              <a:rPr lang="en-US" dirty="0" err="1"/>
              <a:t>Substack</a:t>
            </a:r>
            <a:endParaRPr lang="en-US" dirty="0"/>
          </a:p>
        </p:txBody>
      </p:sp>
      <p:sp>
        <p:nvSpPr>
          <p:cNvPr id="4" name="Slide Number Placeholder 3"/>
          <p:cNvSpPr>
            <a:spLocks noGrp="1"/>
          </p:cNvSpPr>
          <p:nvPr>
            <p:ph type="sldNum" sz="quarter" idx="5"/>
          </p:nvPr>
        </p:nvSpPr>
        <p:spPr/>
        <p:txBody>
          <a:bodyPr/>
          <a:lstStyle/>
          <a:p>
            <a:fld id="{A55F1ECC-EA61-634B-9746-51FF3D61F860}" type="slidenum">
              <a:rPr lang="en-US" smtClean="0"/>
              <a:t>10</a:t>
            </a:fld>
            <a:endParaRPr lang="en-US"/>
          </a:p>
        </p:txBody>
      </p:sp>
    </p:spTree>
    <p:extLst>
      <p:ext uri="{BB962C8B-B14F-4D97-AF65-F5344CB8AC3E}">
        <p14:creationId xmlns:p14="http://schemas.microsoft.com/office/powerpoint/2010/main" val="41462256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Software: </a:t>
            </a:r>
            <a:r>
              <a:rPr lang="en-US" dirty="0" err="1"/>
              <a:t>Substack</a:t>
            </a:r>
            <a:r>
              <a:rPr lang="en-US" dirty="0"/>
              <a:t> with URL masking ($)</a:t>
            </a:r>
          </a:p>
        </p:txBody>
      </p:sp>
      <p:sp>
        <p:nvSpPr>
          <p:cNvPr id="4" name="Slide Number Placeholder 3"/>
          <p:cNvSpPr>
            <a:spLocks noGrp="1"/>
          </p:cNvSpPr>
          <p:nvPr>
            <p:ph type="sldNum" sz="quarter" idx="5"/>
          </p:nvPr>
        </p:nvSpPr>
        <p:spPr/>
        <p:txBody>
          <a:bodyPr/>
          <a:lstStyle/>
          <a:p>
            <a:fld id="{A55F1ECC-EA61-634B-9746-51FF3D61F860}" type="slidenum">
              <a:rPr lang="en-US" smtClean="0"/>
              <a:t>11</a:t>
            </a:fld>
            <a:endParaRPr lang="en-US"/>
          </a:p>
        </p:txBody>
      </p:sp>
    </p:spTree>
    <p:extLst>
      <p:ext uri="{BB962C8B-B14F-4D97-AF65-F5344CB8AC3E}">
        <p14:creationId xmlns:p14="http://schemas.microsoft.com/office/powerpoint/2010/main" val="4578062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Software: </a:t>
            </a:r>
            <a:r>
              <a:rPr lang="en-US" dirty="0" err="1"/>
              <a:t>Substack</a:t>
            </a:r>
            <a:r>
              <a:rPr lang="en-US" dirty="0"/>
              <a:t> </a:t>
            </a:r>
          </a:p>
        </p:txBody>
      </p:sp>
      <p:sp>
        <p:nvSpPr>
          <p:cNvPr id="4" name="Slide Number Placeholder 3"/>
          <p:cNvSpPr>
            <a:spLocks noGrp="1"/>
          </p:cNvSpPr>
          <p:nvPr>
            <p:ph type="sldNum" sz="quarter" idx="5"/>
          </p:nvPr>
        </p:nvSpPr>
        <p:spPr/>
        <p:txBody>
          <a:bodyPr/>
          <a:lstStyle/>
          <a:p>
            <a:fld id="{A55F1ECC-EA61-634B-9746-51FF3D61F860}" type="slidenum">
              <a:rPr lang="en-US" smtClean="0"/>
              <a:t>12</a:t>
            </a:fld>
            <a:endParaRPr lang="en-US"/>
          </a:p>
        </p:txBody>
      </p:sp>
    </p:spTree>
    <p:extLst>
      <p:ext uri="{BB962C8B-B14F-4D97-AF65-F5344CB8AC3E}">
        <p14:creationId xmlns:p14="http://schemas.microsoft.com/office/powerpoint/2010/main" val="5945579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Software: </a:t>
            </a:r>
            <a:r>
              <a:rPr lang="en-US" dirty="0" err="1"/>
              <a:t>Substack</a:t>
            </a:r>
            <a:br>
              <a:rPr lang="en-US" dirty="0"/>
            </a:br>
            <a:endParaRPr lang="en-US" dirty="0"/>
          </a:p>
        </p:txBody>
      </p:sp>
      <p:sp>
        <p:nvSpPr>
          <p:cNvPr id="4" name="Slide Number Placeholder 3"/>
          <p:cNvSpPr>
            <a:spLocks noGrp="1"/>
          </p:cNvSpPr>
          <p:nvPr>
            <p:ph type="sldNum" sz="quarter" idx="5"/>
          </p:nvPr>
        </p:nvSpPr>
        <p:spPr/>
        <p:txBody>
          <a:bodyPr/>
          <a:lstStyle/>
          <a:p>
            <a:fld id="{A55F1ECC-EA61-634B-9746-51FF3D61F860}" type="slidenum">
              <a:rPr lang="en-US" smtClean="0"/>
              <a:t>13</a:t>
            </a:fld>
            <a:endParaRPr lang="en-US"/>
          </a:p>
        </p:txBody>
      </p:sp>
    </p:spTree>
    <p:extLst>
      <p:ext uri="{BB962C8B-B14F-4D97-AF65-F5344CB8AC3E}">
        <p14:creationId xmlns:p14="http://schemas.microsoft.com/office/powerpoint/2010/main" val="30036304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Software: Convert Kit</a:t>
            </a:r>
            <a:br>
              <a:rPr lang="en-US" dirty="0"/>
            </a:br>
            <a:endParaRPr lang="en-US" dirty="0"/>
          </a:p>
        </p:txBody>
      </p:sp>
      <p:sp>
        <p:nvSpPr>
          <p:cNvPr id="4" name="Slide Number Placeholder 3"/>
          <p:cNvSpPr>
            <a:spLocks noGrp="1"/>
          </p:cNvSpPr>
          <p:nvPr>
            <p:ph type="sldNum" sz="quarter" idx="5"/>
          </p:nvPr>
        </p:nvSpPr>
        <p:spPr/>
        <p:txBody>
          <a:bodyPr/>
          <a:lstStyle/>
          <a:p>
            <a:fld id="{A55F1ECC-EA61-634B-9746-51FF3D61F860}" type="slidenum">
              <a:rPr lang="en-US" smtClean="0"/>
              <a:t>14</a:t>
            </a:fld>
            <a:endParaRPr lang="en-US"/>
          </a:p>
        </p:txBody>
      </p:sp>
    </p:spTree>
    <p:extLst>
      <p:ext uri="{BB962C8B-B14F-4D97-AF65-F5344CB8AC3E}">
        <p14:creationId xmlns:p14="http://schemas.microsoft.com/office/powerpoint/2010/main" val="3826792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Software: Substack</a:t>
            </a:r>
            <a:br>
              <a:rPr lang="en-US" dirty="0"/>
            </a:br>
            <a:r>
              <a:rPr lang="en-US" dirty="0"/>
              <a:t>A magazine | Sari occasionally publishes her own work</a:t>
            </a:r>
          </a:p>
        </p:txBody>
      </p:sp>
      <p:sp>
        <p:nvSpPr>
          <p:cNvPr id="4" name="Slide Number Placeholder 3"/>
          <p:cNvSpPr>
            <a:spLocks noGrp="1"/>
          </p:cNvSpPr>
          <p:nvPr>
            <p:ph type="sldNum" sz="quarter" idx="5"/>
          </p:nvPr>
        </p:nvSpPr>
        <p:spPr/>
        <p:txBody>
          <a:bodyPr/>
          <a:lstStyle/>
          <a:p>
            <a:fld id="{A55F1ECC-EA61-634B-9746-51FF3D61F860}" type="slidenum">
              <a:rPr lang="en-US" smtClean="0"/>
              <a:t>15</a:t>
            </a:fld>
            <a:endParaRPr lang="en-US"/>
          </a:p>
        </p:txBody>
      </p:sp>
    </p:spTree>
    <p:extLst>
      <p:ext uri="{BB962C8B-B14F-4D97-AF65-F5344CB8AC3E}">
        <p14:creationId xmlns:p14="http://schemas.microsoft.com/office/powerpoint/2010/main" val="8462244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Software: </a:t>
            </a:r>
            <a:r>
              <a:rPr lang="en-US" dirty="0" err="1"/>
              <a:t>Substack</a:t>
            </a:r>
            <a:br>
              <a:rPr lang="en-US" dirty="0"/>
            </a:br>
            <a:endParaRPr lang="en-US" dirty="0"/>
          </a:p>
        </p:txBody>
      </p:sp>
      <p:sp>
        <p:nvSpPr>
          <p:cNvPr id="4" name="Slide Number Placeholder 3"/>
          <p:cNvSpPr>
            <a:spLocks noGrp="1"/>
          </p:cNvSpPr>
          <p:nvPr>
            <p:ph type="sldNum" sz="quarter" idx="5"/>
          </p:nvPr>
        </p:nvSpPr>
        <p:spPr/>
        <p:txBody>
          <a:bodyPr/>
          <a:lstStyle/>
          <a:p>
            <a:fld id="{A55F1ECC-EA61-634B-9746-51FF3D61F860}" type="slidenum">
              <a:rPr lang="en-US" smtClean="0"/>
              <a:t>16</a:t>
            </a:fld>
            <a:endParaRPr lang="en-US"/>
          </a:p>
        </p:txBody>
      </p:sp>
    </p:spTree>
    <p:extLst>
      <p:ext uri="{BB962C8B-B14F-4D97-AF65-F5344CB8AC3E}">
        <p14:creationId xmlns:p14="http://schemas.microsoft.com/office/powerpoint/2010/main" val="20660381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Software: </a:t>
            </a:r>
            <a:r>
              <a:rPr lang="en-US" dirty="0" err="1"/>
              <a:t>Substack</a:t>
            </a:r>
            <a:r>
              <a:rPr lang="en-US" dirty="0"/>
              <a:t> </a:t>
            </a:r>
          </a:p>
        </p:txBody>
      </p:sp>
      <p:sp>
        <p:nvSpPr>
          <p:cNvPr id="4" name="Slide Number Placeholder 3"/>
          <p:cNvSpPr>
            <a:spLocks noGrp="1"/>
          </p:cNvSpPr>
          <p:nvPr>
            <p:ph type="sldNum" sz="quarter" idx="5"/>
          </p:nvPr>
        </p:nvSpPr>
        <p:spPr/>
        <p:txBody>
          <a:bodyPr/>
          <a:lstStyle/>
          <a:p>
            <a:fld id="{A55F1ECC-EA61-634B-9746-51FF3D61F860}" type="slidenum">
              <a:rPr lang="en-US" smtClean="0"/>
              <a:t>17</a:t>
            </a:fld>
            <a:endParaRPr lang="en-US"/>
          </a:p>
        </p:txBody>
      </p:sp>
    </p:spTree>
    <p:extLst>
      <p:ext uri="{BB962C8B-B14F-4D97-AF65-F5344CB8AC3E}">
        <p14:creationId xmlns:p14="http://schemas.microsoft.com/office/powerpoint/2010/main" val="41199752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Software: Convert kit </a:t>
            </a:r>
            <a:br>
              <a:rPr lang="en-US" dirty="0"/>
            </a:br>
            <a:r>
              <a:rPr lang="en-US" b="0" i="0" dirty="0">
                <a:solidFill>
                  <a:srgbClr val="1F1F1F"/>
                </a:solidFill>
                <a:effectLst/>
                <a:highlight>
                  <a:srgbClr val="FFFFFF"/>
                </a:highlight>
                <a:latin typeface="Google Sans"/>
              </a:rPr>
              <a:t>Your Newsletter Won't Make Money...And Why You Should Start One Anyway </a:t>
            </a:r>
            <a:r>
              <a:rPr lang="en-US" dirty="0">
                <a:solidFill>
                  <a:srgbClr val="1F1F1F"/>
                </a:solidFill>
                <a:highlight>
                  <a:srgbClr val="FFFFFF"/>
                </a:highlight>
                <a:latin typeface="Google Sans"/>
              </a:rPr>
              <a:t>And was convinced! </a:t>
            </a:r>
            <a:endParaRPr lang="en-US" b="0" i="0" dirty="0">
              <a:solidFill>
                <a:srgbClr val="222222"/>
              </a:solidFill>
              <a:effectLst/>
              <a:highlight>
                <a:srgbClr val="FFFFFF"/>
              </a:highlight>
              <a:latin typeface="Google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55F1ECC-EA61-634B-9746-51FF3D61F860}" type="slidenum">
              <a:rPr lang="en-US" smtClean="0"/>
              <a:t>18</a:t>
            </a:fld>
            <a:endParaRPr lang="en-US"/>
          </a:p>
        </p:txBody>
      </p:sp>
    </p:spTree>
    <p:extLst>
      <p:ext uri="{BB962C8B-B14F-4D97-AF65-F5344CB8AC3E}">
        <p14:creationId xmlns:p14="http://schemas.microsoft.com/office/powerpoint/2010/main" val="8741355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Altruism and paywalls </a:t>
            </a:r>
            <a:br>
              <a:rPr lang="en-US" dirty="0"/>
            </a:br>
            <a:r>
              <a:rPr lang="en-US" dirty="0"/>
              <a:t>Software: </a:t>
            </a:r>
            <a:r>
              <a:rPr lang="en-US" b="0" i="0" dirty="0" err="1">
                <a:solidFill>
                  <a:srgbClr val="000000"/>
                </a:solidFill>
                <a:effectLst/>
                <a:latin typeface="Courier New" panose="02070309020205020404" pitchFamily="49" charset="0"/>
              </a:rPr>
              <a:t>convertkit.com</a:t>
            </a:r>
            <a:endParaRPr lang="en-US" dirty="0"/>
          </a:p>
        </p:txBody>
      </p:sp>
      <p:sp>
        <p:nvSpPr>
          <p:cNvPr id="4" name="Slide Number Placeholder 3"/>
          <p:cNvSpPr>
            <a:spLocks noGrp="1"/>
          </p:cNvSpPr>
          <p:nvPr>
            <p:ph type="sldNum" sz="quarter" idx="5"/>
          </p:nvPr>
        </p:nvSpPr>
        <p:spPr/>
        <p:txBody>
          <a:bodyPr/>
          <a:lstStyle/>
          <a:p>
            <a:fld id="{A55F1ECC-EA61-634B-9746-51FF3D61F860}" type="slidenum">
              <a:rPr lang="en-US" smtClean="0"/>
              <a:t>19</a:t>
            </a:fld>
            <a:endParaRPr lang="en-US"/>
          </a:p>
        </p:txBody>
      </p:sp>
    </p:spTree>
    <p:extLst>
      <p:ext uri="{BB962C8B-B14F-4D97-AF65-F5344CB8AC3E}">
        <p14:creationId xmlns:p14="http://schemas.microsoft.com/office/powerpoint/2010/main" val="10350274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hoto 1">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5276088"/>
            <a:ext cx="11347704" cy="786384"/>
          </a:xfrm>
        </p:spPr>
        <p:txBody>
          <a:bodyPr vert="horz" lIns="91440" tIns="45720" rIns="91440" bIns="45720" rtlCol="0" anchor="b">
            <a:normAutofit/>
          </a:bodyPr>
          <a:lstStyle>
            <a:lvl1pPr>
              <a:defRPr lang="en-US" sz="44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980176"/>
            <a:ext cx="11347704" cy="530352"/>
          </a:xfrm>
        </p:spPr>
        <p:txBody>
          <a:bodyPr vert="horz" lIns="91440" tIns="45720" rIns="91440" bIns="45720" rtlCol="0">
            <a:normAutofit/>
          </a:bodyPr>
          <a:lstStyle>
            <a:lvl1pPr marL="0" indent="0">
              <a:buNone/>
              <a:defRPr lang="en-US" dirty="0">
                <a:solidFill>
                  <a:schemeClr val="tx2"/>
                </a:solidFill>
              </a:defRPr>
            </a:lvl1pPr>
          </a:lstStyle>
          <a:p>
            <a:pPr lvl="0"/>
            <a:r>
              <a:rPr lang="en-US" dirty="0"/>
              <a:t>Click to edit Master subtitle style</a:t>
            </a:r>
          </a:p>
        </p:txBody>
      </p:sp>
      <p:sp>
        <p:nvSpPr>
          <p:cNvPr id="8" name="Picture Placeholder 6">
            <a:extLst>
              <a:ext uri="{FF2B5EF4-FFF2-40B4-BE49-F238E27FC236}">
                <a16:creationId xmlns:a16="http://schemas.microsoft.com/office/drawing/2014/main" id="{F9A648C8-0436-6FAF-8B52-BA15EFB5F90C}"/>
              </a:ext>
            </a:extLst>
          </p:cNvPr>
          <p:cNvSpPr>
            <a:spLocks noGrp="1"/>
          </p:cNvSpPr>
          <p:nvPr>
            <p:ph type="pic" sz="quarter" idx="13" hasCustomPrompt="1"/>
          </p:nvPr>
        </p:nvSpPr>
        <p:spPr>
          <a:xfrm>
            <a:off x="342901" y="343038"/>
            <a:ext cx="11506200" cy="4792766"/>
          </a:xfrm>
          <a:custGeom>
            <a:avLst/>
            <a:gdLst>
              <a:gd name="connsiteX0" fmla="*/ 292023 w 11506200"/>
              <a:gd name="connsiteY0" fmla="*/ 0 h 4792766"/>
              <a:gd name="connsiteX1" fmla="*/ 11214177 w 11506200"/>
              <a:gd name="connsiteY1" fmla="*/ 0 h 4792766"/>
              <a:gd name="connsiteX2" fmla="*/ 11506200 w 11506200"/>
              <a:gd name="connsiteY2" fmla="*/ 292023 h 4792766"/>
              <a:gd name="connsiteX3" fmla="*/ 11506200 w 11506200"/>
              <a:gd name="connsiteY3" fmla="*/ 4500743 h 4792766"/>
              <a:gd name="connsiteX4" fmla="*/ 11214177 w 11506200"/>
              <a:gd name="connsiteY4" fmla="*/ 4792766 h 4792766"/>
              <a:gd name="connsiteX5" fmla="*/ 292023 w 11506200"/>
              <a:gd name="connsiteY5" fmla="*/ 4792766 h 4792766"/>
              <a:gd name="connsiteX6" fmla="*/ 0 w 11506200"/>
              <a:gd name="connsiteY6" fmla="*/ 4500743 h 4792766"/>
              <a:gd name="connsiteX7" fmla="*/ 0 w 11506200"/>
              <a:gd name="connsiteY7" fmla="*/ 292023 h 4792766"/>
              <a:gd name="connsiteX8" fmla="*/ 292023 w 11506200"/>
              <a:gd name="connsiteY8" fmla="*/ 0 h 4792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06200" h="4792766">
                <a:moveTo>
                  <a:pt x="292023" y="0"/>
                </a:moveTo>
                <a:lnTo>
                  <a:pt x="11214177" y="0"/>
                </a:lnTo>
                <a:cubicBezTo>
                  <a:pt x="11375457" y="0"/>
                  <a:pt x="11506200" y="130743"/>
                  <a:pt x="11506200" y="292023"/>
                </a:cubicBezTo>
                <a:lnTo>
                  <a:pt x="11506200" y="4500743"/>
                </a:lnTo>
                <a:cubicBezTo>
                  <a:pt x="11506200" y="4662023"/>
                  <a:pt x="11375457" y="4792766"/>
                  <a:pt x="11214177" y="4792766"/>
                </a:cubicBezTo>
                <a:lnTo>
                  <a:pt x="292023" y="4792766"/>
                </a:lnTo>
                <a:cubicBezTo>
                  <a:pt x="130743" y="4792766"/>
                  <a:pt x="0" y="4662023"/>
                  <a:pt x="0" y="4500743"/>
                </a:cubicBezTo>
                <a:lnTo>
                  <a:pt x="0" y="292023"/>
                </a:lnTo>
                <a:cubicBezTo>
                  <a:pt x="0" y="130743"/>
                  <a:pt x="130743" y="0"/>
                  <a:pt x="292023"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37160" y="6519672"/>
            <a:ext cx="3494314" cy="365125"/>
          </a:xfrm>
        </p:spPr>
        <p:txBody>
          <a:bodyPr/>
          <a:lstStyle>
            <a:lvl1pPr>
              <a:defRPr>
                <a:solidFill>
                  <a:schemeClr val="tx2"/>
                </a:solidFill>
                <a:effectLst/>
              </a:defRPr>
            </a:lvl1pPr>
          </a:lstStyle>
          <a:p>
            <a:fld id="{6CD91AB5-8D64-469B-81DF-A26B406D2B54}" type="datetime1">
              <a:rPr lang="en-US" smtClean="0"/>
              <a:t>2/21/26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876521" y="6519672"/>
            <a:ext cx="2805405" cy="365125"/>
          </a:xfrm>
        </p:spPr>
        <p:txBody>
          <a:bodyPr/>
          <a:lstStyle>
            <a:lvl1pPr>
              <a:defRPr>
                <a:solidFill>
                  <a:schemeClr val="tx2"/>
                </a:solidFill>
                <a:effectLst/>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632162" y="6519672"/>
            <a:ext cx="429207" cy="365125"/>
          </a:xfrm>
        </p:spPr>
        <p:txBody>
          <a:bodyPr/>
          <a:lstStyle>
            <a:lvl1pPr>
              <a:defRPr>
                <a:solidFill>
                  <a:schemeClr val="tx2"/>
                </a:solidFill>
                <a:effectLst/>
              </a:defRPr>
            </a:lvl1pPr>
          </a:lstStyle>
          <a:p>
            <a:fld id="{8E274F5D-21DC-40EF-8DBA-AB9BB119E939}" type="slidenum">
              <a:rPr lang="en-US" smtClean="0"/>
              <a:t>‹#›</a:t>
            </a:fld>
            <a:endParaRPr lang="en-US"/>
          </a:p>
        </p:txBody>
      </p:sp>
    </p:spTree>
    <p:extLst>
      <p:ext uri="{BB962C8B-B14F-4D97-AF65-F5344CB8AC3E}">
        <p14:creationId xmlns:p14="http://schemas.microsoft.com/office/powerpoint/2010/main" val="335620950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A0796B54-ED46-4036-80F8-E8EFB102CB24}" type="datetime1">
              <a:rPr lang="en-US" smtClean="0"/>
              <a:t>2/21/26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3831917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4590288" cy="3739896"/>
          </a:xfrm>
        </p:spPr>
        <p:txBody>
          <a:bodyPr vert="horz" lIns="91440" tIns="45720" rIns="91440" bIns="45720" rtlCol="0" anchor="t">
            <a:normAutofit/>
          </a:bodyPr>
          <a:lstStyle>
            <a:lvl1pPr>
              <a:defRPr lang="en-US" sz="52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206240" cy="1380744"/>
          </a:xfrm>
        </p:spPr>
        <p:txBody>
          <a:bodyPr vert="horz" lIns="91440" tIns="45720" rIns="91440" bIns="45720" rtlCol="0" anchor="b">
            <a:normAutofit/>
          </a:bodyPr>
          <a:lstStyle>
            <a:lvl1pPr marL="0" indent="0">
              <a:buNone/>
              <a:defRPr lang="en-US" dirty="0">
                <a:solidFill>
                  <a:schemeClr val="tx2"/>
                </a:solidFill>
              </a:defRPr>
            </a:lvl1pPr>
          </a:lstStyle>
          <a:p>
            <a:pPr lvl="0"/>
            <a:r>
              <a:rPr lang="en-US" dirty="0"/>
              <a:t>Click to edit Master subtitle style</a:t>
            </a:r>
          </a:p>
        </p:txBody>
      </p:sp>
      <p:sp>
        <p:nvSpPr>
          <p:cNvPr id="8" name="Picture Placeholder 6">
            <a:extLst>
              <a:ext uri="{FF2B5EF4-FFF2-40B4-BE49-F238E27FC236}">
                <a16:creationId xmlns:a16="http://schemas.microsoft.com/office/drawing/2014/main" id="{55FC269D-AA10-2D35-8DD6-33E0E2CC4064}"/>
              </a:ext>
            </a:extLst>
          </p:cNvPr>
          <p:cNvSpPr>
            <a:spLocks noGrp="1"/>
          </p:cNvSpPr>
          <p:nvPr>
            <p:ph type="pic" sz="quarter" idx="13" hasCustomPrompt="1"/>
          </p:nvPr>
        </p:nvSpPr>
        <p:spPr>
          <a:xfrm>
            <a:off x="5591348" y="343038"/>
            <a:ext cx="6257031" cy="6172200"/>
          </a:xfrm>
          <a:custGeom>
            <a:avLst/>
            <a:gdLst>
              <a:gd name="connsiteX0" fmla="*/ 318609 w 6257031"/>
              <a:gd name="connsiteY0" fmla="*/ 0 h 6172200"/>
              <a:gd name="connsiteX1" fmla="*/ 5938422 w 6257031"/>
              <a:gd name="connsiteY1" fmla="*/ 0 h 6172200"/>
              <a:gd name="connsiteX2" fmla="*/ 6257031 w 6257031"/>
              <a:gd name="connsiteY2" fmla="*/ 318609 h 6172200"/>
              <a:gd name="connsiteX3" fmla="*/ 6257031 w 6257031"/>
              <a:gd name="connsiteY3" fmla="*/ 5853591 h 6172200"/>
              <a:gd name="connsiteX4" fmla="*/ 5938422 w 6257031"/>
              <a:gd name="connsiteY4" fmla="*/ 6172200 h 6172200"/>
              <a:gd name="connsiteX5" fmla="*/ 318609 w 6257031"/>
              <a:gd name="connsiteY5" fmla="*/ 6172200 h 6172200"/>
              <a:gd name="connsiteX6" fmla="*/ 0 w 6257031"/>
              <a:gd name="connsiteY6" fmla="*/ 5853591 h 6172200"/>
              <a:gd name="connsiteX7" fmla="*/ 0 w 6257031"/>
              <a:gd name="connsiteY7" fmla="*/ 318609 h 6172200"/>
              <a:gd name="connsiteX8" fmla="*/ 318609 w 6257031"/>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57031" h="6172200">
                <a:moveTo>
                  <a:pt x="318609" y="0"/>
                </a:moveTo>
                <a:lnTo>
                  <a:pt x="5938422" y="0"/>
                </a:lnTo>
                <a:cubicBezTo>
                  <a:pt x="6114385" y="0"/>
                  <a:pt x="6257031" y="142646"/>
                  <a:pt x="6257031" y="318609"/>
                </a:cubicBezTo>
                <a:lnTo>
                  <a:pt x="6257031" y="5853591"/>
                </a:lnTo>
                <a:cubicBezTo>
                  <a:pt x="6257031" y="6029554"/>
                  <a:pt x="6114385" y="6172200"/>
                  <a:pt x="5938422" y="6172200"/>
                </a:cubicBezTo>
                <a:lnTo>
                  <a:pt x="318609" y="6172200"/>
                </a:lnTo>
                <a:cubicBezTo>
                  <a:pt x="142646" y="6172200"/>
                  <a:pt x="0" y="6029554"/>
                  <a:pt x="0" y="5853591"/>
                </a:cubicBezTo>
                <a:lnTo>
                  <a:pt x="0" y="318609"/>
                </a:lnTo>
                <a:cubicBezTo>
                  <a:pt x="0" y="142646"/>
                  <a:pt x="142646" y="0"/>
                  <a:pt x="318609"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164B5AC7-D387-41BC-BBB6-F6DD0E8CACDB}" type="datetime1">
              <a:rPr lang="en-US" smtClean="0"/>
              <a:t>2/21/26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8E274F5D-21DC-40EF-8DBA-AB9BB119E939}" type="slidenum">
              <a:rPr lang="en-US" smtClean="0"/>
              <a:t>‹#›</a:t>
            </a:fld>
            <a:endParaRPr lang="en-US"/>
          </a:p>
        </p:txBody>
      </p:sp>
    </p:spTree>
    <p:extLst>
      <p:ext uri="{BB962C8B-B14F-4D97-AF65-F5344CB8AC3E}">
        <p14:creationId xmlns:p14="http://schemas.microsoft.com/office/powerpoint/2010/main" val="104094769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hoto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5397718" cy="3739896"/>
          </a:xfrm>
        </p:spPr>
        <p:txBody>
          <a:bodyPr vert="horz" lIns="91440" tIns="45720" rIns="91440" bIns="45720" rtlCol="0" anchor="t">
            <a:normAutofit/>
          </a:bodyPr>
          <a:lstStyle>
            <a:lvl1pPr>
              <a:defRPr lang="en-US" sz="66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517136" cy="1380744"/>
          </a:xfrm>
        </p:spPr>
        <p:txBody>
          <a:bodyPr vert="horz" lIns="91440" tIns="45720" rIns="91440" bIns="45720" rtlCol="0" anchor="b">
            <a:normAutofit/>
          </a:bodyPr>
          <a:lstStyle>
            <a:lvl1pPr marL="0" indent="0">
              <a:buNone/>
              <a:defRPr lang="en-US">
                <a:solidFill>
                  <a:schemeClr val="tx2"/>
                </a:solidFill>
              </a:defRPr>
            </a:lvl1pPr>
          </a:lstStyle>
          <a:p>
            <a:pPr lvl="0"/>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A0D73698-4765-4C7F-8C74-6EF048F95E94}" type="datetime1">
              <a:rPr lang="en-US" smtClean="0"/>
              <a:t>2/21/26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8E274F5D-21DC-40EF-8DBA-AB9BB119E939}" type="slidenum">
              <a:rPr lang="en-US" smtClean="0"/>
              <a:t>‹#›</a:t>
            </a:fld>
            <a:endParaRPr lang="en-US"/>
          </a:p>
        </p:txBody>
      </p:sp>
      <p:sp>
        <p:nvSpPr>
          <p:cNvPr id="11" name="Picture Placeholder 6">
            <a:extLst>
              <a:ext uri="{FF2B5EF4-FFF2-40B4-BE49-F238E27FC236}">
                <a16:creationId xmlns:a16="http://schemas.microsoft.com/office/drawing/2014/main" id="{8F28510C-0939-D915-FCC8-7D8AD4475782}"/>
              </a:ext>
            </a:extLst>
          </p:cNvPr>
          <p:cNvSpPr>
            <a:spLocks noGrp="1"/>
          </p:cNvSpPr>
          <p:nvPr>
            <p:ph type="pic" sz="quarter" idx="13" hasCustomPrompt="1"/>
          </p:nvPr>
        </p:nvSpPr>
        <p:spPr>
          <a:xfrm>
            <a:off x="6720113" y="342900"/>
            <a:ext cx="5131133" cy="6172200"/>
          </a:xfrm>
          <a:custGeom>
            <a:avLst/>
            <a:gdLst>
              <a:gd name="connsiteX0" fmla="*/ 305905 w 5334000"/>
              <a:gd name="connsiteY0" fmla="*/ 0 h 6172200"/>
              <a:gd name="connsiteX1" fmla="*/ 5028095 w 5334000"/>
              <a:gd name="connsiteY1" fmla="*/ 0 h 6172200"/>
              <a:gd name="connsiteX2" fmla="*/ 5334000 w 5334000"/>
              <a:gd name="connsiteY2" fmla="*/ 305905 h 6172200"/>
              <a:gd name="connsiteX3" fmla="*/ 5334000 w 5334000"/>
              <a:gd name="connsiteY3" fmla="*/ 5866295 h 6172200"/>
              <a:gd name="connsiteX4" fmla="*/ 5028095 w 5334000"/>
              <a:gd name="connsiteY4" fmla="*/ 6172200 h 6172200"/>
              <a:gd name="connsiteX5" fmla="*/ 305905 w 5334000"/>
              <a:gd name="connsiteY5" fmla="*/ 6172200 h 6172200"/>
              <a:gd name="connsiteX6" fmla="*/ 0 w 5334000"/>
              <a:gd name="connsiteY6" fmla="*/ 5866295 h 6172200"/>
              <a:gd name="connsiteX7" fmla="*/ 0 w 5334000"/>
              <a:gd name="connsiteY7" fmla="*/ 305905 h 6172200"/>
              <a:gd name="connsiteX8" fmla="*/ 305905 w 5334000"/>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4000" h="6172200">
                <a:moveTo>
                  <a:pt x="305905" y="0"/>
                </a:moveTo>
                <a:lnTo>
                  <a:pt x="5028095" y="0"/>
                </a:lnTo>
                <a:cubicBezTo>
                  <a:pt x="5197042" y="0"/>
                  <a:pt x="5334000" y="136958"/>
                  <a:pt x="5334000" y="305905"/>
                </a:cubicBezTo>
                <a:lnTo>
                  <a:pt x="5334000" y="5866295"/>
                </a:lnTo>
                <a:cubicBezTo>
                  <a:pt x="5334000" y="6035242"/>
                  <a:pt x="5197042" y="6172200"/>
                  <a:pt x="5028095" y="6172200"/>
                </a:cubicBezTo>
                <a:lnTo>
                  <a:pt x="305905" y="6172200"/>
                </a:lnTo>
                <a:cubicBezTo>
                  <a:pt x="136958" y="6172200"/>
                  <a:pt x="0" y="6035242"/>
                  <a:pt x="0" y="5866295"/>
                </a:cubicBezTo>
                <a:lnTo>
                  <a:pt x="0" y="305905"/>
                </a:lnTo>
                <a:cubicBezTo>
                  <a:pt x="0" y="136958"/>
                  <a:pt x="136958" y="0"/>
                  <a:pt x="305905"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Tree>
    <p:extLst>
      <p:ext uri="{BB962C8B-B14F-4D97-AF65-F5344CB8AC3E}">
        <p14:creationId xmlns:p14="http://schemas.microsoft.com/office/powerpoint/2010/main" val="1324785565"/>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Photo 4">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269480" y="411480"/>
            <a:ext cx="4361688" cy="3968496"/>
          </a:xfrm>
        </p:spPr>
        <p:txBody>
          <a:bodyPr vert="horz" lIns="91440" tIns="45720" rIns="91440" bIns="45720" rtlCol="0" anchor="t">
            <a:normAutofit/>
          </a:bodyPr>
          <a:lstStyle>
            <a:lvl1pPr>
              <a:defRPr lang="en-US" sz="52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269480" y="4873752"/>
            <a:ext cx="4206240" cy="1380744"/>
          </a:xfrm>
        </p:spPr>
        <p:txBody>
          <a:bodyPr vert="horz" lIns="91440" tIns="45720" rIns="91440" bIns="45720" rtlCol="0" anchor="b">
            <a:normAutofit/>
          </a:bodyPr>
          <a:lstStyle>
            <a:lvl1pPr marL="0" indent="0">
              <a:buNone/>
              <a:defRPr lang="en-US">
                <a:solidFill>
                  <a:schemeClr val="tx2"/>
                </a:solidFill>
              </a:defRPr>
            </a:lvl1pPr>
          </a:lstStyle>
          <a:p>
            <a:pPr lvl="0"/>
            <a:r>
              <a:rPr lang="en-US" dirty="0"/>
              <a:t>Click to edit Master subtitle style</a:t>
            </a:r>
          </a:p>
        </p:txBody>
      </p:sp>
      <p:sp>
        <p:nvSpPr>
          <p:cNvPr id="8" name="Picture Placeholder 6">
            <a:extLst>
              <a:ext uri="{FF2B5EF4-FFF2-40B4-BE49-F238E27FC236}">
                <a16:creationId xmlns:a16="http://schemas.microsoft.com/office/drawing/2014/main" id="{55FC269D-AA10-2D35-8DD6-33E0E2CC4064}"/>
              </a:ext>
            </a:extLst>
          </p:cNvPr>
          <p:cNvSpPr>
            <a:spLocks noGrp="1"/>
          </p:cNvSpPr>
          <p:nvPr>
            <p:ph type="pic" sz="quarter" idx="13" hasCustomPrompt="1"/>
          </p:nvPr>
        </p:nvSpPr>
        <p:spPr>
          <a:xfrm>
            <a:off x="347472" y="343038"/>
            <a:ext cx="6257031" cy="6172200"/>
          </a:xfrm>
          <a:custGeom>
            <a:avLst/>
            <a:gdLst>
              <a:gd name="connsiteX0" fmla="*/ 318609 w 6257031"/>
              <a:gd name="connsiteY0" fmla="*/ 0 h 6172200"/>
              <a:gd name="connsiteX1" fmla="*/ 5938422 w 6257031"/>
              <a:gd name="connsiteY1" fmla="*/ 0 h 6172200"/>
              <a:gd name="connsiteX2" fmla="*/ 6257031 w 6257031"/>
              <a:gd name="connsiteY2" fmla="*/ 318609 h 6172200"/>
              <a:gd name="connsiteX3" fmla="*/ 6257031 w 6257031"/>
              <a:gd name="connsiteY3" fmla="*/ 5853591 h 6172200"/>
              <a:gd name="connsiteX4" fmla="*/ 5938422 w 6257031"/>
              <a:gd name="connsiteY4" fmla="*/ 6172200 h 6172200"/>
              <a:gd name="connsiteX5" fmla="*/ 318609 w 6257031"/>
              <a:gd name="connsiteY5" fmla="*/ 6172200 h 6172200"/>
              <a:gd name="connsiteX6" fmla="*/ 0 w 6257031"/>
              <a:gd name="connsiteY6" fmla="*/ 5853591 h 6172200"/>
              <a:gd name="connsiteX7" fmla="*/ 0 w 6257031"/>
              <a:gd name="connsiteY7" fmla="*/ 318609 h 6172200"/>
              <a:gd name="connsiteX8" fmla="*/ 318609 w 6257031"/>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57031" h="6172200">
                <a:moveTo>
                  <a:pt x="318609" y="0"/>
                </a:moveTo>
                <a:lnTo>
                  <a:pt x="5938422" y="0"/>
                </a:lnTo>
                <a:cubicBezTo>
                  <a:pt x="6114385" y="0"/>
                  <a:pt x="6257031" y="142646"/>
                  <a:pt x="6257031" y="318609"/>
                </a:cubicBezTo>
                <a:lnTo>
                  <a:pt x="6257031" y="5853591"/>
                </a:lnTo>
                <a:cubicBezTo>
                  <a:pt x="6257031" y="6029554"/>
                  <a:pt x="6114385" y="6172200"/>
                  <a:pt x="5938422" y="6172200"/>
                </a:cubicBezTo>
                <a:lnTo>
                  <a:pt x="318609" y="6172200"/>
                </a:lnTo>
                <a:cubicBezTo>
                  <a:pt x="142646" y="6172200"/>
                  <a:pt x="0" y="6029554"/>
                  <a:pt x="0" y="5853591"/>
                </a:cubicBezTo>
                <a:lnTo>
                  <a:pt x="0" y="318609"/>
                </a:lnTo>
                <a:cubicBezTo>
                  <a:pt x="0" y="142646"/>
                  <a:pt x="142646" y="0"/>
                  <a:pt x="318609"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19A3EA51-69C4-4090-B98A-31CA47A2E35E}" type="datetime1">
              <a:rPr lang="en-US" smtClean="0"/>
              <a:t>2/21/26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8E274F5D-21DC-40EF-8DBA-AB9BB119E939}" type="slidenum">
              <a:rPr lang="en-US" smtClean="0"/>
              <a:t>‹#›</a:t>
            </a:fld>
            <a:endParaRPr lang="en-US"/>
          </a:p>
        </p:txBody>
      </p:sp>
    </p:spTree>
    <p:extLst>
      <p:ext uri="{BB962C8B-B14F-4D97-AF65-F5344CB8AC3E}">
        <p14:creationId xmlns:p14="http://schemas.microsoft.com/office/powerpoint/2010/main" val="3962825117"/>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1">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38912"/>
            <a:ext cx="9317736" cy="4453128"/>
          </a:xfrm>
        </p:spPr>
        <p:txBody>
          <a:bodyPr vert="horz" lIns="91440" tIns="45720" rIns="91440" bIns="45720" rtlCol="0" anchor="t">
            <a:normAutofit/>
          </a:bodyPr>
          <a:lstStyle>
            <a:lvl1pPr>
              <a:defRPr lang="en-US" sz="96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965192"/>
            <a:ext cx="5431536" cy="1289304"/>
          </a:xfrm>
        </p:spPr>
        <p:txBody>
          <a:bodyPr vert="horz" lIns="91440" tIns="45720" rIns="91440" bIns="45720" rtlCol="0" anchor="b">
            <a:normAutofit/>
          </a:bodyPr>
          <a:lstStyle>
            <a:lvl1pPr marL="0" indent="0">
              <a:buNone/>
              <a:defRPr lang="en-US" dirty="0">
                <a:solidFill>
                  <a:schemeClr val="tx2"/>
                </a:solidFill>
              </a:defRPr>
            </a:lvl1pPr>
          </a:lstStyle>
          <a:p>
            <a:pPr lvl="0"/>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46633933-AD95-42CF-A390-A7073FD506A1}" type="datetime1">
              <a:rPr lang="en-US" smtClean="0"/>
              <a:t>2/21/26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8E274F5D-21DC-40EF-8DBA-AB9BB119E939}" type="slidenum">
              <a:rPr lang="en-US" smtClean="0"/>
              <a:t>‹#›</a:t>
            </a:fld>
            <a:endParaRPr lang="en-US"/>
          </a:p>
        </p:txBody>
      </p:sp>
    </p:spTree>
    <p:extLst>
      <p:ext uri="{BB962C8B-B14F-4D97-AF65-F5344CB8AC3E}">
        <p14:creationId xmlns:p14="http://schemas.microsoft.com/office/powerpoint/2010/main" val="3491835428"/>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408176" y="1536192"/>
            <a:ext cx="9171432" cy="2615184"/>
          </a:xfrm>
        </p:spPr>
        <p:txBody>
          <a:bodyPr anchor="ctr">
            <a:normAutofit/>
          </a:bodyPr>
          <a:lstStyle>
            <a:lvl1pPr algn="ctr">
              <a:defRPr sz="5400">
                <a:solidFill>
                  <a:schemeClr val="tx2"/>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408176" y="4427554"/>
            <a:ext cx="9171432" cy="1143000"/>
          </a:xfrm>
        </p:spPr>
        <p:txBody>
          <a:bodyPr anchor="t">
            <a:normAutofit/>
          </a:bodyPr>
          <a:lstStyle>
            <a:lvl1pPr marL="0" indent="0" algn="ctr">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CD50E307-C64C-483A-9485-A61D01D72197}" type="datetime1">
              <a:rPr lang="en-US" smtClean="0"/>
              <a:t>2/21/26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8E274F5D-21DC-40EF-8DBA-AB9BB119E939}" type="slidenum">
              <a:rPr lang="en-US" smtClean="0"/>
              <a:t>‹#›</a:t>
            </a:fld>
            <a:endParaRPr lang="en-US"/>
          </a:p>
        </p:txBody>
      </p:sp>
    </p:spTree>
    <p:extLst>
      <p:ext uri="{BB962C8B-B14F-4D97-AF65-F5344CB8AC3E}">
        <p14:creationId xmlns:p14="http://schemas.microsoft.com/office/powerpoint/2010/main" val="169280611"/>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38912"/>
            <a:ext cx="11494008" cy="4654296"/>
          </a:xfrm>
        </p:spPr>
        <p:txBody>
          <a:bodyPr vert="horz" lIns="91440" tIns="45720" rIns="91440" bIns="45720" rtlCol="0" anchor="t">
            <a:normAutofit/>
          </a:bodyPr>
          <a:lstStyle>
            <a:lvl1pPr>
              <a:defRPr lang="en-US" sz="125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093208"/>
            <a:ext cx="5669280" cy="1161288"/>
          </a:xfrm>
        </p:spPr>
        <p:txBody>
          <a:bodyPr vert="horz" lIns="91440" tIns="45720" rIns="91440" bIns="45720" rtlCol="0" anchor="b">
            <a:normAutofit/>
          </a:bodyPr>
          <a:lstStyle>
            <a:lvl1pPr marL="0" indent="0">
              <a:buNone/>
              <a:defRPr lang="en-US" dirty="0">
                <a:solidFill>
                  <a:schemeClr val="tx2"/>
                </a:solidFill>
              </a:defRPr>
            </a:lvl1pPr>
          </a:lstStyle>
          <a:p>
            <a:pPr lvl="0"/>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8BC36CA3-7064-4E52-B24E-E3CC37B36CB8}" type="datetime1">
              <a:rPr lang="en-US" smtClean="0"/>
              <a:t>2/21/26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8E274F5D-21DC-40EF-8DBA-AB9BB119E939}" type="slidenum">
              <a:rPr lang="en-US" smtClean="0"/>
              <a:t>‹#›</a:t>
            </a:fld>
            <a:endParaRPr lang="en-US"/>
          </a:p>
        </p:txBody>
      </p:sp>
    </p:spTree>
    <p:extLst>
      <p:ext uri="{BB962C8B-B14F-4D97-AF65-F5344CB8AC3E}">
        <p14:creationId xmlns:p14="http://schemas.microsoft.com/office/powerpoint/2010/main" val="2797762201"/>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27A12A6-507C-2714-2F24-09ADE11584C5}"/>
              </a:ext>
            </a:extLst>
          </p:cNvPr>
          <p:cNvSpPr/>
          <p:nvPr/>
        </p:nvSpPr>
        <p:spPr>
          <a:xfrm>
            <a:off x="0" y="0"/>
            <a:ext cx="12192000" cy="6858000"/>
          </a:xfrm>
          <a:prstGeom prst="rect">
            <a:avLst/>
          </a:prstGeom>
          <a:solidFill>
            <a:schemeClr val="bg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429768" y="1810512"/>
            <a:ext cx="7772400" cy="4562856"/>
          </a:xfrm>
        </p:spPr>
        <p:txBody>
          <a:bodyPr anchor="b">
            <a:normAutofit/>
          </a:bodyPr>
          <a:lstStyle>
            <a:lvl1pPr>
              <a:defRPr sz="8000">
                <a:solidFill>
                  <a:schemeClr val="tx2"/>
                </a:solidFill>
              </a:defRPr>
            </a:lvl1pPr>
          </a:lstStyle>
          <a:p>
            <a:r>
              <a:rPr lang="en-US" dirty="0"/>
              <a:t>Click to edit Master title style</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p:txBody>
          <a:bodyPr/>
          <a:lstStyle>
            <a:lvl1pPr>
              <a:defRPr>
                <a:solidFill>
                  <a:schemeClr val="tx2"/>
                </a:solidFill>
              </a:defRPr>
            </a:lvl1pPr>
          </a:lstStyle>
          <a:p>
            <a:fld id="{333F469A-9BA4-41D9-A358-7174319CB857}" type="datetime1">
              <a:rPr lang="en-US" smtClean="0"/>
              <a:t>2/21/26</a:t>
            </a:fld>
            <a:endParaRPr lang="en-US"/>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p:txBody>
          <a:bodyPr/>
          <a:lstStyle>
            <a:lvl1pPr>
              <a:defRPr>
                <a:solidFill>
                  <a:schemeClr val="tx2"/>
                </a:solidFill>
              </a:defRPr>
            </a:lvl1pPr>
          </a:lstStyle>
          <a:p>
            <a:fld id="{8E274F5D-21DC-40EF-8DBA-AB9BB119E939}" type="slidenum">
              <a:rPr lang="en-US" smtClean="0"/>
              <a:t>‹#›</a:t>
            </a:fld>
            <a:endParaRPr lang="en-US"/>
          </a:p>
        </p:txBody>
      </p:sp>
    </p:spTree>
    <p:extLst>
      <p:ext uri="{BB962C8B-B14F-4D97-AF65-F5344CB8AC3E}">
        <p14:creationId xmlns:p14="http://schemas.microsoft.com/office/powerpoint/2010/main" val="2145284290"/>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gend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29768" y="411480"/>
            <a:ext cx="11045952" cy="1828800"/>
          </a:xfrm>
        </p:spPr>
        <p:txBody>
          <a:bodyPr anchor="t">
            <a:normAutofit/>
          </a:bodyPr>
          <a:lstStyle>
            <a:lvl1pPr>
              <a:defRPr sz="8000"/>
            </a:lvl1pPr>
          </a:lstStyle>
          <a:p>
            <a:r>
              <a:rPr lang="en-US" dirty="0"/>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998464" y="2423160"/>
            <a:ext cx="5486400" cy="3886200"/>
          </a:xfrm>
        </p:spPr>
        <p:txBody>
          <a:bodyPr vert="horz" lIns="91440" tIns="45720" rIns="91440" bIns="45720" rtlCol="0">
            <a:normAutofit/>
          </a:bodyPr>
          <a:lstStyle>
            <a:lvl1pPr marL="457200" indent="-457200">
              <a:buFont typeface="+mj-lt"/>
              <a:buAutoNum type="arabicPeriod"/>
              <a:defRPr lang="en-US" dirty="0"/>
            </a:lvl1pPr>
            <a:lvl2pPr marL="571500" indent="-342900">
              <a:buFont typeface="+mj-lt"/>
              <a:buAutoNum type="arabicPeriod"/>
              <a:defRPr lang="en-US" dirty="0"/>
            </a:lvl2pPr>
            <a:lvl3pPr marL="800100" indent="-342900">
              <a:buFont typeface="+mj-lt"/>
              <a:buAutoNum type="arabicPeriod"/>
              <a:defRPr lang="en-US" dirty="0"/>
            </a:lvl3pPr>
            <a:lvl4pPr>
              <a:buFont typeface="+mj-lt"/>
              <a:buAutoNum type="arabicPeriod"/>
              <a:defRPr lang="en-US" dirty="0"/>
            </a:lvl4pPr>
            <a:lvl5pPr>
              <a:buFont typeface="+mj-lt"/>
              <a:buAutoNum type="arabicPeriod"/>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01BB0C55-2E11-4E7F-9EF8-868B07C6C42C}" type="datetime1">
              <a:rPr lang="en-US" smtClean="0"/>
              <a:t>2/21/26</a:t>
            </a:fld>
            <a:endParaRPr lang="en-US"/>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1104583597"/>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hot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7644384" y="1012952"/>
            <a:ext cx="4023360" cy="1636776"/>
          </a:xfrm>
        </p:spPr>
        <p:txBody>
          <a:bodyPr anchor="b">
            <a:normAutofit/>
          </a:bodyPr>
          <a:lstStyle>
            <a:lvl1pPr>
              <a:defRPr sz="4800"/>
            </a:lvl1pPr>
          </a:lstStyle>
          <a:p>
            <a:r>
              <a:rPr lang="en-US" dirty="0"/>
              <a:t>Click to edit Master title style</a:t>
            </a:r>
          </a:p>
        </p:txBody>
      </p:sp>
      <p:sp>
        <p:nvSpPr>
          <p:cNvPr id="10" name="Picture Placeholder 8">
            <a:extLst>
              <a:ext uri="{FF2B5EF4-FFF2-40B4-BE49-F238E27FC236}">
                <a16:creationId xmlns:a16="http://schemas.microsoft.com/office/drawing/2014/main" id="{FE8E4848-C9F6-6844-AB1C-C4F0E8A472A1}"/>
              </a:ext>
            </a:extLst>
          </p:cNvPr>
          <p:cNvSpPr>
            <a:spLocks noGrp="1"/>
          </p:cNvSpPr>
          <p:nvPr>
            <p:ph type="pic" sz="quarter" idx="14" hasCustomPrompt="1"/>
          </p:nvPr>
        </p:nvSpPr>
        <p:spPr>
          <a:xfrm>
            <a:off x="342901" y="345109"/>
            <a:ext cx="6714969" cy="6163508"/>
          </a:xfrm>
          <a:custGeom>
            <a:avLst/>
            <a:gdLst>
              <a:gd name="connsiteX0" fmla="*/ 281857 w 6714969"/>
              <a:gd name="connsiteY0" fmla="*/ 0 h 6163508"/>
              <a:gd name="connsiteX1" fmla="*/ 6433112 w 6714969"/>
              <a:gd name="connsiteY1" fmla="*/ 0 h 6163508"/>
              <a:gd name="connsiteX2" fmla="*/ 6714969 w 6714969"/>
              <a:gd name="connsiteY2" fmla="*/ 281857 h 6163508"/>
              <a:gd name="connsiteX3" fmla="*/ 6714969 w 6714969"/>
              <a:gd name="connsiteY3" fmla="*/ 5881651 h 6163508"/>
              <a:gd name="connsiteX4" fmla="*/ 6433112 w 6714969"/>
              <a:gd name="connsiteY4" fmla="*/ 6163508 h 6163508"/>
              <a:gd name="connsiteX5" fmla="*/ 281857 w 6714969"/>
              <a:gd name="connsiteY5" fmla="*/ 6163508 h 6163508"/>
              <a:gd name="connsiteX6" fmla="*/ 0 w 6714969"/>
              <a:gd name="connsiteY6" fmla="*/ 5881651 h 6163508"/>
              <a:gd name="connsiteX7" fmla="*/ 0 w 6714969"/>
              <a:gd name="connsiteY7" fmla="*/ 281857 h 6163508"/>
              <a:gd name="connsiteX8" fmla="*/ 281857 w 6714969"/>
              <a:gd name="connsiteY8" fmla="*/ 0 h 6163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14969" h="6163508">
                <a:moveTo>
                  <a:pt x="281857" y="0"/>
                </a:moveTo>
                <a:lnTo>
                  <a:pt x="6433112" y="0"/>
                </a:lnTo>
                <a:cubicBezTo>
                  <a:pt x="6588777" y="0"/>
                  <a:pt x="6714969" y="126192"/>
                  <a:pt x="6714969" y="281857"/>
                </a:cubicBezTo>
                <a:lnTo>
                  <a:pt x="6714969" y="5881651"/>
                </a:lnTo>
                <a:cubicBezTo>
                  <a:pt x="6714969" y="6037316"/>
                  <a:pt x="6588777" y="6163508"/>
                  <a:pt x="6433112" y="6163508"/>
                </a:cubicBezTo>
                <a:lnTo>
                  <a:pt x="281857" y="6163508"/>
                </a:lnTo>
                <a:cubicBezTo>
                  <a:pt x="126192" y="6163508"/>
                  <a:pt x="0" y="6037316"/>
                  <a:pt x="0" y="5881651"/>
                </a:cubicBezTo>
                <a:lnTo>
                  <a:pt x="0" y="281857"/>
                </a:lnTo>
                <a:cubicBezTo>
                  <a:pt x="0" y="126192"/>
                  <a:pt x="126192" y="0"/>
                  <a:pt x="281857" y="0"/>
                </a:cubicBezTo>
                <a:close/>
              </a:path>
            </a:pathLst>
          </a:custGeom>
          <a:blipFill dpi="0" rotWithShape="1">
            <a:blip r:embed="rId2">
              <a:alphaModFix amt="65000"/>
            </a:blip>
            <a:srcRect/>
            <a:stretch>
              <a:fillRect/>
            </a:stretch>
          </a:blipFill>
        </p:spPr>
        <p:txBody>
          <a:bodyPr wrap="square">
            <a:noAutofit/>
          </a:bodyPr>
          <a:lstStyle>
            <a:lvl1pPr marL="0" indent="0">
              <a:buNone/>
              <a:defRPr/>
            </a:lvl1pPr>
          </a:lstStyle>
          <a:p>
            <a:r>
              <a:rPr lang="en-US" dirty="0"/>
              <a:t>.</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644384" y="2896616"/>
            <a:ext cx="4023360" cy="3364992"/>
          </a:xfrm>
        </p:spPr>
        <p:txBody>
          <a:bodyPr vert="horz" lIns="91440" tIns="45720" rIns="91440" bIns="45720" rtlCol="0">
            <a:normAutofit/>
          </a:bodyPr>
          <a:lstStyle>
            <a:lvl1pPr marL="342900" indent="-342900">
              <a:buFont typeface="+mj-lt"/>
              <a:buAutoNum type="arabicPeriod"/>
              <a:defRPr lang="en-US" dirty="0"/>
            </a:lvl1pPr>
            <a:lvl2pPr marL="571500" indent="-342900">
              <a:buFont typeface="+mj-lt"/>
              <a:buAutoNum type="arabicPeriod"/>
              <a:defRPr lang="en-US" dirty="0"/>
            </a:lvl2pPr>
            <a:lvl3pPr marL="800100" indent="-342900">
              <a:buFont typeface="+mj-lt"/>
              <a:buAutoNum type="arabicPeriod"/>
              <a:defRPr lang="en-US" dirty="0"/>
            </a:lvl3pPr>
            <a:lvl4pPr>
              <a:buFont typeface="+mj-lt"/>
              <a:buAutoNum type="arabicPeriod"/>
              <a:defRPr lang="en-US" dirty="0"/>
            </a:lvl4pPr>
            <a:lvl5pPr>
              <a:buFont typeface="+mj-lt"/>
              <a:buAutoNum type="arabicPeriod"/>
              <a:defRPr lang="en-US" dirty="0"/>
            </a:lvl5pPr>
          </a:lstStyle>
          <a:p>
            <a:pPr marL="228600" lvl="0" indent="-228600"/>
            <a:r>
              <a:rPr lang="en-US" dirty="0"/>
              <a:t>Click to edit Master text styles</a:t>
            </a:r>
          </a:p>
          <a:p>
            <a:pPr marL="228600" lvl="1" indent="-228600"/>
            <a:r>
              <a:rPr lang="en-US" dirty="0"/>
              <a:t>Second level</a:t>
            </a:r>
          </a:p>
          <a:p>
            <a:pPr marL="228600" lvl="2" indent="-228600"/>
            <a:r>
              <a:rPr lang="en-US" dirty="0"/>
              <a:t>Third level</a:t>
            </a:r>
          </a:p>
          <a:p>
            <a:pPr marL="228600" lvl="3" indent="-228600"/>
            <a:r>
              <a:rPr lang="en-US" dirty="0"/>
              <a:t>Fourth level</a:t>
            </a:r>
          </a:p>
          <a:p>
            <a:pPr marL="228600" lvl="4" indent="-228600"/>
            <a:r>
              <a:rPr lang="en-US" dirty="0"/>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0AC9FCAD-E19B-4A0F-866E-979EDEC4B525}" type="datetime1">
              <a:rPr lang="en-US" smtClean="0"/>
              <a:t>2/21/26</a:t>
            </a:fld>
            <a:endParaRPr lang="en-US"/>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1832748453"/>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478024"/>
            <a:ext cx="4325112" cy="2454796"/>
          </a:xfrm>
        </p:spPr>
        <p:txBody>
          <a:bodyPr anchor="t">
            <a:normAutofit/>
          </a:bodyPr>
          <a:lstStyle>
            <a:lvl1pPr>
              <a:defRPr sz="4400"/>
            </a:lvl1pPr>
          </a:lstStyle>
          <a:p>
            <a:r>
              <a:rPr lang="en-US" dirty="0"/>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478024"/>
            <a:ext cx="4325112" cy="245973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A79B4A14-E3E2-4038-B0C4-0EC5ECBDA17A}" type="datetime1">
              <a:rPr lang="en-US" smtClean="0"/>
              <a:t>2/21/26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8974643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039112"/>
            <a:ext cx="3813048" cy="3538728"/>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422392" y="2039112"/>
            <a:ext cx="5047488" cy="3538728"/>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2301396-E7F4-44BB-B3C1-CAADE8EE1BCB}" type="datetime1">
              <a:rPr lang="en-US" smtClean="0"/>
              <a:t>2/21/26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23491212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00200"/>
            <a:ext cx="4142232" cy="4636008"/>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422392" y="1600200"/>
            <a:ext cx="5788152" cy="463600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C603B70-0873-4F91-B20E-188F8FCBC95A}" type="datetime1">
              <a:rPr lang="en-US" smtClean="0"/>
              <a:t>2/21/26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28040776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640080"/>
            <a:ext cx="4032504" cy="3621024"/>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422392" y="640080"/>
            <a:ext cx="5971032" cy="572414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8A211211-1BBF-43C8-98F1-415153382D43}" type="datetime1">
              <a:rPr lang="en-US" smtClean="0"/>
              <a:t>2/21/26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35301193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640080"/>
            <a:ext cx="3493008" cy="3621024"/>
          </a:xfrm>
        </p:spPr>
        <p:txBody>
          <a:bodyPr vert="horz" lIns="91440" tIns="45720" rIns="91440" bIns="45720" rtlCol="0" anchor="t">
            <a:normAutofit/>
          </a:bodyPr>
          <a:lstStyle>
            <a:lvl1pPr>
              <a:defRPr lang="en-US" dirty="0"/>
            </a:lvl1pPr>
          </a:lstStyle>
          <a:p>
            <a:pPr lvl="0"/>
            <a:r>
              <a:rPr lang="en-US" dirty="0"/>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425696" y="640080"/>
            <a:ext cx="7159752" cy="57197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423C37F1-4FE0-40C5-A1CC-AC65E60D9E3F}" type="datetime1">
              <a:rPr lang="en-US" smtClean="0"/>
              <a:t>2/21/26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87628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550408" y="548640"/>
            <a:ext cx="6035040" cy="1143000"/>
          </a:xfrm>
        </p:spPr>
        <p:txBody>
          <a:bodyPr anchor="b"/>
          <a:lstStyle/>
          <a:p>
            <a:r>
              <a:rPr lang="en-US" dirty="0"/>
              <a:t>Click to edit Master title style</a:t>
            </a:r>
          </a:p>
        </p:txBody>
      </p:sp>
      <p:sp>
        <p:nvSpPr>
          <p:cNvPr id="4" name="Picture Placeholder 3">
            <a:extLst>
              <a:ext uri="{FF2B5EF4-FFF2-40B4-BE49-F238E27FC236}">
                <a16:creationId xmlns:a16="http://schemas.microsoft.com/office/drawing/2014/main" id="{EF226A48-373B-47E6-1E90-9892366CC9F0}"/>
              </a:ext>
            </a:extLst>
          </p:cNvPr>
          <p:cNvSpPr>
            <a:spLocks noGrp="1"/>
          </p:cNvSpPr>
          <p:nvPr>
            <p:ph type="pic" sz="quarter" idx="13" hasCustomPrompt="1"/>
          </p:nvPr>
        </p:nvSpPr>
        <p:spPr>
          <a:xfrm>
            <a:off x="342900" y="342900"/>
            <a:ext cx="4501152" cy="6172200"/>
          </a:xfrm>
          <a:custGeom>
            <a:avLst/>
            <a:gdLst>
              <a:gd name="connsiteX0" fmla="*/ 332635 w 4501152"/>
              <a:gd name="connsiteY0" fmla="*/ 0 h 6172200"/>
              <a:gd name="connsiteX1" fmla="*/ 4168517 w 4501152"/>
              <a:gd name="connsiteY1" fmla="*/ 0 h 6172200"/>
              <a:gd name="connsiteX2" fmla="*/ 4501152 w 4501152"/>
              <a:gd name="connsiteY2" fmla="*/ 331423 h 6172200"/>
              <a:gd name="connsiteX3" fmla="*/ 4501152 w 4501152"/>
              <a:gd name="connsiteY3" fmla="*/ 5840778 h 6172200"/>
              <a:gd name="connsiteX4" fmla="*/ 4168517 w 4501152"/>
              <a:gd name="connsiteY4" fmla="*/ 6172200 h 6172200"/>
              <a:gd name="connsiteX5" fmla="*/ 332635 w 4501152"/>
              <a:gd name="connsiteY5" fmla="*/ 6172200 h 6172200"/>
              <a:gd name="connsiteX6" fmla="*/ 0 w 4501152"/>
              <a:gd name="connsiteY6" fmla="*/ 5840778 h 6172200"/>
              <a:gd name="connsiteX7" fmla="*/ 0 w 4501152"/>
              <a:gd name="connsiteY7" fmla="*/ 331423 h 6172200"/>
              <a:gd name="connsiteX8" fmla="*/ 332635 w 4501152"/>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01152" h="6172200">
                <a:moveTo>
                  <a:pt x="332635" y="0"/>
                </a:moveTo>
                <a:lnTo>
                  <a:pt x="4168517" y="0"/>
                </a:lnTo>
                <a:cubicBezTo>
                  <a:pt x="4352226" y="0"/>
                  <a:pt x="4501152" y="148383"/>
                  <a:pt x="4501152" y="331423"/>
                </a:cubicBezTo>
                <a:lnTo>
                  <a:pt x="4501152" y="5840778"/>
                </a:lnTo>
                <a:cubicBezTo>
                  <a:pt x="4501152" y="6023817"/>
                  <a:pt x="4352226" y="6172200"/>
                  <a:pt x="4168517" y="6172200"/>
                </a:cubicBezTo>
                <a:lnTo>
                  <a:pt x="332635" y="6172200"/>
                </a:lnTo>
                <a:cubicBezTo>
                  <a:pt x="148926" y="6172200"/>
                  <a:pt x="0" y="6023817"/>
                  <a:pt x="0" y="5840778"/>
                </a:cubicBezTo>
                <a:lnTo>
                  <a:pt x="0" y="331423"/>
                </a:lnTo>
                <a:cubicBezTo>
                  <a:pt x="0" y="148383"/>
                  <a:pt x="148926" y="0"/>
                  <a:pt x="33263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50408" y="1828800"/>
            <a:ext cx="6035040" cy="44897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B0F37310-2C84-4F72-97F3-ED5E52F7A674}" type="datetime1">
              <a:rPr lang="en-US" smtClean="0"/>
              <a:t>2/21/26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765712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40"/>
            <a:ext cx="6135624" cy="1143000"/>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828800"/>
            <a:ext cx="6135624" cy="44897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ED7373D-8BEF-4D11-A85D-4ADD8461D8CF}" type="datetime1">
              <a:rPr lang="en-US" smtClean="0"/>
              <a:t>2/21/26</a:t>
            </a:fld>
            <a:endParaRPr lang="en-US"/>
          </a:p>
        </p:txBody>
      </p:sp>
      <p:sp>
        <p:nvSpPr>
          <p:cNvPr id="4" name="Picture Placeholder 3">
            <a:extLst>
              <a:ext uri="{FF2B5EF4-FFF2-40B4-BE49-F238E27FC236}">
                <a16:creationId xmlns:a16="http://schemas.microsoft.com/office/drawing/2014/main" id="{7F11DC52-D1FD-A255-1A04-7A15A9DE3C8F}"/>
              </a:ext>
            </a:extLst>
          </p:cNvPr>
          <p:cNvSpPr>
            <a:spLocks noGrp="1"/>
          </p:cNvSpPr>
          <p:nvPr>
            <p:ph type="pic" sz="quarter" idx="13" hasCustomPrompt="1"/>
          </p:nvPr>
        </p:nvSpPr>
        <p:spPr>
          <a:xfrm>
            <a:off x="7353304" y="352327"/>
            <a:ext cx="4495799" cy="6172200"/>
          </a:xfrm>
          <a:custGeom>
            <a:avLst/>
            <a:gdLst>
              <a:gd name="connsiteX0" fmla="*/ 293171 w 4495799"/>
              <a:gd name="connsiteY0" fmla="*/ 0 h 6172200"/>
              <a:gd name="connsiteX1" fmla="*/ 4202628 w 4495799"/>
              <a:gd name="connsiteY1" fmla="*/ 0 h 6172200"/>
              <a:gd name="connsiteX2" fmla="*/ 4495799 w 4495799"/>
              <a:gd name="connsiteY2" fmla="*/ 293171 h 6172200"/>
              <a:gd name="connsiteX3" fmla="*/ 4495799 w 4495799"/>
              <a:gd name="connsiteY3" fmla="*/ 5879029 h 6172200"/>
              <a:gd name="connsiteX4" fmla="*/ 4202628 w 4495799"/>
              <a:gd name="connsiteY4" fmla="*/ 6172200 h 6172200"/>
              <a:gd name="connsiteX5" fmla="*/ 293171 w 4495799"/>
              <a:gd name="connsiteY5" fmla="*/ 6172200 h 6172200"/>
              <a:gd name="connsiteX6" fmla="*/ 0 w 4495799"/>
              <a:gd name="connsiteY6" fmla="*/ 5879029 h 6172200"/>
              <a:gd name="connsiteX7" fmla="*/ 0 w 4495799"/>
              <a:gd name="connsiteY7" fmla="*/ 293171 h 6172200"/>
              <a:gd name="connsiteX8" fmla="*/ 293171 w 4495799"/>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95799" h="6172200">
                <a:moveTo>
                  <a:pt x="293171" y="0"/>
                </a:moveTo>
                <a:lnTo>
                  <a:pt x="4202628" y="0"/>
                </a:lnTo>
                <a:cubicBezTo>
                  <a:pt x="4364542" y="0"/>
                  <a:pt x="4495799" y="131257"/>
                  <a:pt x="4495799" y="293171"/>
                </a:cubicBezTo>
                <a:lnTo>
                  <a:pt x="4495799" y="5879029"/>
                </a:lnTo>
                <a:cubicBezTo>
                  <a:pt x="4495799" y="6040943"/>
                  <a:pt x="4364542" y="6172200"/>
                  <a:pt x="4202628" y="6172200"/>
                </a:cubicBezTo>
                <a:lnTo>
                  <a:pt x="293171" y="6172200"/>
                </a:lnTo>
                <a:cubicBezTo>
                  <a:pt x="131257" y="6172200"/>
                  <a:pt x="0" y="6040943"/>
                  <a:pt x="0" y="5879029"/>
                </a:cubicBezTo>
                <a:lnTo>
                  <a:pt x="0" y="293171"/>
                </a:lnTo>
                <a:cubicBezTo>
                  <a:pt x="0" y="131257"/>
                  <a:pt x="131257" y="0"/>
                  <a:pt x="293171"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8E274F5D-21DC-40EF-8DBA-AB9BB119E939}" type="slidenum">
              <a:rPr lang="en-US" smtClean="0"/>
              <a:t>‹#›</a:t>
            </a:fld>
            <a:endParaRPr lang="en-US"/>
          </a:p>
        </p:txBody>
      </p:sp>
    </p:spTree>
    <p:extLst>
      <p:ext uri="{BB962C8B-B14F-4D97-AF65-F5344CB8AC3E}">
        <p14:creationId xmlns:p14="http://schemas.microsoft.com/office/powerpoint/2010/main" val="12805990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820076" y="320040"/>
            <a:ext cx="6766560" cy="932688"/>
          </a:xfrm>
        </p:spPr>
        <p:txBody>
          <a:bodyPr anchor="b"/>
          <a:lstStyle/>
          <a:p>
            <a:r>
              <a:rPr lang="en-US"/>
              <a:t>Click to edit Master title style</a:t>
            </a:r>
          </a:p>
        </p:txBody>
      </p:sp>
      <p:sp>
        <p:nvSpPr>
          <p:cNvPr id="4" name="Picture Placeholder 3">
            <a:extLst>
              <a:ext uri="{FF2B5EF4-FFF2-40B4-BE49-F238E27FC236}">
                <a16:creationId xmlns:a16="http://schemas.microsoft.com/office/drawing/2014/main" id="{9539F8C7-DD74-7177-C2DA-02533B6576FD}"/>
              </a:ext>
            </a:extLst>
          </p:cNvPr>
          <p:cNvSpPr>
            <a:spLocks noGrp="1"/>
          </p:cNvSpPr>
          <p:nvPr>
            <p:ph type="pic" sz="quarter" idx="13" hasCustomPrompt="1"/>
          </p:nvPr>
        </p:nvSpPr>
        <p:spPr>
          <a:xfrm>
            <a:off x="339373" y="344424"/>
            <a:ext cx="3808553" cy="6172200"/>
          </a:xfrm>
          <a:custGeom>
            <a:avLst/>
            <a:gdLst>
              <a:gd name="connsiteX0" fmla="*/ 292116 w 3808553"/>
              <a:gd name="connsiteY0" fmla="*/ 0 h 6172200"/>
              <a:gd name="connsiteX1" fmla="*/ 3516437 w 3808553"/>
              <a:gd name="connsiteY1" fmla="*/ 0 h 6172200"/>
              <a:gd name="connsiteX2" fmla="*/ 3808553 w 3808553"/>
              <a:gd name="connsiteY2" fmla="*/ 292116 h 6172200"/>
              <a:gd name="connsiteX3" fmla="*/ 3808553 w 3808553"/>
              <a:gd name="connsiteY3" fmla="*/ 5880084 h 6172200"/>
              <a:gd name="connsiteX4" fmla="*/ 3516437 w 3808553"/>
              <a:gd name="connsiteY4" fmla="*/ 6172200 h 6172200"/>
              <a:gd name="connsiteX5" fmla="*/ 292116 w 3808553"/>
              <a:gd name="connsiteY5" fmla="*/ 6172200 h 6172200"/>
              <a:gd name="connsiteX6" fmla="*/ 0 w 3808553"/>
              <a:gd name="connsiteY6" fmla="*/ 5880084 h 6172200"/>
              <a:gd name="connsiteX7" fmla="*/ 0 w 3808553"/>
              <a:gd name="connsiteY7" fmla="*/ 292116 h 6172200"/>
              <a:gd name="connsiteX8" fmla="*/ 292116 w 3808553"/>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8553" h="6172200">
                <a:moveTo>
                  <a:pt x="292116" y="0"/>
                </a:moveTo>
                <a:lnTo>
                  <a:pt x="3516437" y="0"/>
                </a:lnTo>
                <a:cubicBezTo>
                  <a:pt x="3677768" y="0"/>
                  <a:pt x="3808553" y="130785"/>
                  <a:pt x="3808553" y="292116"/>
                </a:cubicBezTo>
                <a:lnTo>
                  <a:pt x="3808553" y="5880084"/>
                </a:lnTo>
                <a:cubicBezTo>
                  <a:pt x="3808553" y="6041415"/>
                  <a:pt x="3677768" y="6172200"/>
                  <a:pt x="3516437" y="6172200"/>
                </a:cubicBezTo>
                <a:lnTo>
                  <a:pt x="292116" y="6172200"/>
                </a:lnTo>
                <a:cubicBezTo>
                  <a:pt x="130785" y="6172200"/>
                  <a:pt x="0" y="6041415"/>
                  <a:pt x="0" y="5880084"/>
                </a:cubicBezTo>
                <a:lnTo>
                  <a:pt x="0" y="292116"/>
                </a:lnTo>
                <a:cubicBezTo>
                  <a:pt x="0" y="130785"/>
                  <a:pt x="130785" y="0"/>
                  <a:pt x="29211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820076" y="1380744"/>
            <a:ext cx="676656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804D0A65-74B1-4258-9347-517577BEF7B0}" type="datetime1">
              <a:rPr lang="en-US" smtClean="0"/>
              <a:t>2/21/26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2796178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320040"/>
            <a:ext cx="6858000" cy="93268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380744"/>
            <a:ext cx="6858000"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B3B00591-709C-49DC-8FE0-9F32B5969F72}" type="datetime1">
              <a:rPr lang="en-US" smtClean="0"/>
              <a:t>2/21/26</a:t>
            </a:fld>
            <a:endParaRPr lang="en-US"/>
          </a:p>
        </p:txBody>
      </p:sp>
      <p:sp>
        <p:nvSpPr>
          <p:cNvPr id="4" name="Picture Placeholder 3">
            <a:extLst>
              <a:ext uri="{FF2B5EF4-FFF2-40B4-BE49-F238E27FC236}">
                <a16:creationId xmlns:a16="http://schemas.microsoft.com/office/drawing/2014/main" id="{26FEEE5C-15B3-8386-23D3-B6B236C668F2}"/>
              </a:ext>
            </a:extLst>
          </p:cNvPr>
          <p:cNvSpPr>
            <a:spLocks noGrp="1"/>
          </p:cNvSpPr>
          <p:nvPr>
            <p:ph type="pic" sz="quarter" idx="13" hasCustomPrompt="1"/>
          </p:nvPr>
        </p:nvSpPr>
        <p:spPr>
          <a:xfrm>
            <a:off x="8046768" y="344424"/>
            <a:ext cx="3808553" cy="6172200"/>
          </a:xfrm>
          <a:custGeom>
            <a:avLst/>
            <a:gdLst>
              <a:gd name="connsiteX0" fmla="*/ 292116 w 3808553"/>
              <a:gd name="connsiteY0" fmla="*/ 0 h 6172200"/>
              <a:gd name="connsiteX1" fmla="*/ 3516437 w 3808553"/>
              <a:gd name="connsiteY1" fmla="*/ 0 h 6172200"/>
              <a:gd name="connsiteX2" fmla="*/ 3808553 w 3808553"/>
              <a:gd name="connsiteY2" fmla="*/ 292116 h 6172200"/>
              <a:gd name="connsiteX3" fmla="*/ 3808553 w 3808553"/>
              <a:gd name="connsiteY3" fmla="*/ 5880084 h 6172200"/>
              <a:gd name="connsiteX4" fmla="*/ 3516437 w 3808553"/>
              <a:gd name="connsiteY4" fmla="*/ 6172200 h 6172200"/>
              <a:gd name="connsiteX5" fmla="*/ 292116 w 3808553"/>
              <a:gd name="connsiteY5" fmla="*/ 6172200 h 6172200"/>
              <a:gd name="connsiteX6" fmla="*/ 0 w 3808553"/>
              <a:gd name="connsiteY6" fmla="*/ 5880084 h 6172200"/>
              <a:gd name="connsiteX7" fmla="*/ 0 w 3808553"/>
              <a:gd name="connsiteY7" fmla="*/ 292116 h 6172200"/>
              <a:gd name="connsiteX8" fmla="*/ 292116 w 3808553"/>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8553" h="6172200">
                <a:moveTo>
                  <a:pt x="292116" y="0"/>
                </a:moveTo>
                <a:lnTo>
                  <a:pt x="3516437" y="0"/>
                </a:lnTo>
                <a:cubicBezTo>
                  <a:pt x="3677768" y="0"/>
                  <a:pt x="3808553" y="130785"/>
                  <a:pt x="3808553" y="292116"/>
                </a:cubicBezTo>
                <a:lnTo>
                  <a:pt x="3808553" y="5880084"/>
                </a:lnTo>
                <a:cubicBezTo>
                  <a:pt x="3808553" y="6041415"/>
                  <a:pt x="3677768" y="6172200"/>
                  <a:pt x="3516437" y="6172200"/>
                </a:cubicBezTo>
                <a:lnTo>
                  <a:pt x="292116" y="6172200"/>
                </a:lnTo>
                <a:cubicBezTo>
                  <a:pt x="130785" y="6172200"/>
                  <a:pt x="0" y="6041415"/>
                  <a:pt x="0" y="5880084"/>
                </a:cubicBezTo>
                <a:lnTo>
                  <a:pt x="0" y="292116"/>
                </a:lnTo>
                <a:cubicBezTo>
                  <a:pt x="0" y="130785"/>
                  <a:pt x="130785" y="0"/>
                  <a:pt x="29211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8E274F5D-21DC-40EF-8DBA-AB9BB119E939}" type="slidenum">
              <a:rPr lang="en-US" smtClean="0"/>
              <a:t>‹#›</a:t>
            </a:fld>
            <a:endParaRPr lang="en-US"/>
          </a:p>
        </p:txBody>
      </p:sp>
    </p:spTree>
    <p:extLst>
      <p:ext uri="{BB962C8B-B14F-4D97-AF65-F5344CB8AC3E}">
        <p14:creationId xmlns:p14="http://schemas.microsoft.com/office/powerpoint/2010/main" val="8216734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601755"/>
            <a:ext cx="4389120" cy="1527048"/>
          </a:xfrm>
        </p:spPr>
        <p:txBody>
          <a:bodyPr anchor="b"/>
          <a:lstStyle/>
          <a:p>
            <a:r>
              <a:rPr lang="en-US" dirty="0"/>
              <a:t>Click to edit Master title style</a:t>
            </a:r>
          </a:p>
        </p:txBody>
      </p:sp>
      <p:sp>
        <p:nvSpPr>
          <p:cNvPr id="4" name="Picture Placeholder 3">
            <a:extLst>
              <a:ext uri="{FF2B5EF4-FFF2-40B4-BE49-F238E27FC236}">
                <a16:creationId xmlns:a16="http://schemas.microsoft.com/office/drawing/2014/main" id="{EB281557-D8C5-3666-A17C-BD66A5F9C048}"/>
              </a:ext>
            </a:extLst>
          </p:cNvPr>
          <p:cNvSpPr>
            <a:spLocks noGrp="1"/>
          </p:cNvSpPr>
          <p:nvPr>
            <p:ph type="pic" sz="quarter" idx="13" hasCustomPrompt="1"/>
          </p:nvPr>
        </p:nvSpPr>
        <p:spPr>
          <a:xfrm>
            <a:off x="341522" y="342902"/>
            <a:ext cx="6249778" cy="6172343"/>
          </a:xfrm>
          <a:custGeom>
            <a:avLst/>
            <a:gdLst>
              <a:gd name="connsiteX0" fmla="*/ 258473 w 6249778"/>
              <a:gd name="connsiteY0" fmla="*/ 0 h 6172343"/>
              <a:gd name="connsiteX1" fmla="*/ 5991306 w 6249778"/>
              <a:gd name="connsiteY1" fmla="*/ 0 h 6172343"/>
              <a:gd name="connsiteX2" fmla="*/ 6249778 w 6249778"/>
              <a:gd name="connsiteY2" fmla="*/ 257942 h 6172343"/>
              <a:gd name="connsiteX3" fmla="*/ 6249778 w 6249778"/>
              <a:gd name="connsiteY3" fmla="*/ 5914401 h 6172343"/>
              <a:gd name="connsiteX4" fmla="*/ 5991306 w 6249778"/>
              <a:gd name="connsiteY4" fmla="*/ 6172343 h 6172343"/>
              <a:gd name="connsiteX5" fmla="*/ 258473 w 6249778"/>
              <a:gd name="connsiteY5" fmla="*/ 6172343 h 6172343"/>
              <a:gd name="connsiteX6" fmla="*/ 0 w 6249778"/>
              <a:gd name="connsiteY6" fmla="*/ 5914401 h 6172343"/>
              <a:gd name="connsiteX7" fmla="*/ 0 w 6249778"/>
              <a:gd name="connsiteY7" fmla="*/ 257942 h 6172343"/>
              <a:gd name="connsiteX8" fmla="*/ 258473 w 6249778"/>
              <a:gd name="connsiteY8" fmla="*/ 0 h 6172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49778" h="6172343">
                <a:moveTo>
                  <a:pt x="258473" y="0"/>
                </a:moveTo>
                <a:lnTo>
                  <a:pt x="5991306" y="0"/>
                </a:lnTo>
                <a:cubicBezTo>
                  <a:pt x="6134057" y="0"/>
                  <a:pt x="6249778" y="115484"/>
                  <a:pt x="6249778" y="257942"/>
                </a:cubicBezTo>
                <a:lnTo>
                  <a:pt x="6249778" y="5914401"/>
                </a:lnTo>
                <a:cubicBezTo>
                  <a:pt x="6249778" y="6056859"/>
                  <a:pt x="6134057" y="6172343"/>
                  <a:pt x="5991306" y="6172343"/>
                </a:cubicBezTo>
                <a:lnTo>
                  <a:pt x="258473" y="6172343"/>
                </a:lnTo>
                <a:cubicBezTo>
                  <a:pt x="115722" y="6172343"/>
                  <a:pt x="0" y="6056859"/>
                  <a:pt x="0" y="5914401"/>
                </a:cubicBezTo>
                <a:lnTo>
                  <a:pt x="0" y="257942"/>
                </a:lnTo>
                <a:cubicBezTo>
                  <a:pt x="0" y="115484"/>
                  <a:pt x="115722" y="0"/>
                  <a:pt x="258473"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2276856"/>
            <a:ext cx="4389120" cy="404164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53D0D37D-152B-44E6-AB8F-60E41FE679D7}" type="datetime1">
              <a:rPr lang="en-US" smtClean="0"/>
              <a:t>2/21/26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24698194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Content Photo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4480560" cy="152704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7" y="2276856"/>
            <a:ext cx="4480560" cy="404164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893FD62D-5EED-4798-9EBA-B6E1A9B98072}" type="datetime1">
              <a:rPr lang="en-US" smtClean="0"/>
              <a:t>2/21/26</a:t>
            </a:fld>
            <a:endParaRPr lang="en-US"/>
          </a:p>
        </p:txBody>
      </p:sp>
      <p:sp>
        <p:nvSpPr>
          <p:cNvPr id="4" name="Picture Placeholder 3">
            <a:extLst>
              <a:ext uri="{FF2B5EF4-FFF2-40B4-BE49-F238E27FC236}">
                <a16:creationId xmlns:a16="http://schemas.microsoft.com/office/drawing/2014/main" id="{00846273-A5CB-BDCB-C625-903F863EC307}"/>
              </a:ext>
            </a:extLst>
          </p:cNvPr>
          <p:cNvSpPr>
            <a:spLocks noGrp="1"/>
          </p:cNvSpPr>
          <p:nvPr>
            <p:ph type="pic" sz="quarter" idx="13" hasCustomPrompt="1"/>
          </p:nvPr>
        </p:nvSpPr>
        <p:spPr>
          <a:xfrm>
            <a:off x="5737594" y="342900"/>
            <a:ext cx="6111507" cy="6172338"/>
          </a:xfrm>
          <a:custGeom>
            <a:avLst/>
            <a:gdLst>
              <a:gd name="connsiteX0" fmla="*/ 269395 w 6111507"/>
              <a:gd name="connsiteY0" fmla="*/ 0 h 6172338"/>
              <a:gd name="connsiteX1" fmla="*/ 5842112 w 6111507"/>
              <a:gd name="connsiteY1" fmla="*/ 0 h 6172338"/>
              <a:gd name="connsiteX2" fmla="*/ 6111507 w 6111507"/>
              <a:gd name="connsiteY2" fmla="*/ 268145 h 6172338"/>
              <a:gd name="connsiteX3" fmla="*/ 6111507 w 6111507"/>
              <a:gd name="connsiteY3" fmla="*/ 5904194 h 6172338"/>
              <a:gd name="connsiteX4" fmla="*/ 5842112 w 6111507"/>
              <a:gd name="connsiteY4" fmla="*/ 6172338 h 6172338"/>
              <a:gd name="connsiteX5" fmla="*/ 269395 w 6111507"/>
              <a:gd name="connsiteY5" fmla="*/ 6172338 h 6172338"/>
              <a:gd name="connsiteX6" fmla="*/ 0 w 6111507"/>
              <a:gd name="connsiteY6" fmla="*/ 5904194 h 6172338"/>
              <a:gd name="connsiteX7" fmla="*/ 0 w 6111507"/>
              <a:gd name="connsiteY7" fmla="*/ 268145 h 6172338"/>
              <a:gd name="connsiteX8" fmla="*/ 269395 w 6111507"/>
              <a:gd name="connsiteY8" fmla="*/ 0 h 6172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11507" h="6172338">
                <a:moveTo>
                  <a:pt x="269395" y="0"/>
                </a:moveTo>
                <a:lnTo>
                  <a:pt x="5842112" y="0"/>
                </a:lnTo>
                <a:cubicBezTo>
                  <a:pt x="5990895" y="0"/>
                  <a:pt x="6111507" y="120052"/>
                  <a:pt x="6111507" y="268145"/>
                </a:cubicBezTo>
                <a:lnTo>
                  <a:pt x="6111507" y="5904194"/>
                </a:lnTo>
                <a:cubicBezTo>
                  <a:pt x="6111507" y="6052286"/>
                  <a:pt x="5990895" y="6172338"/>
                  <a:pt x="5842112" y="6172338"/>
                </a:cubicBezTo>
                <a:lnTo>
                  <a:pt x="269395" y="6172338"/>
                </a:lnTo>
                <a:cubicBezTo>
                  <a:pt x="120612" y="6172338"/>
                  <a:pt x="0" y="6052286"/>
                  <a:pt x="0" y="5904194"/>
                </a:cubicBezTo>
                <a:lnTo>
                  <a:pt x="0" y="268145"/>
                </a:lnTo>
                <a:cubicBezTo>
                  <a:pt x="0" y="120052"/>
                  <a:pt x="120612" y="0"/>
                  <a:pt x="26939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8E274F5D-21DC-40EF-8DBA-AB9BB119E939}" type="slidenum">
              <a:rPr lang="en-US" smtClean="0"/>
              <a:t>‹#›</a:t>
            </a:fld>
            <a:endParaRPr lang="en-US"/>
          </a:p>
        </p:txBody>
      </p:sp>
    </p:spTree>
    <p:extLst>
      <p:ext uri="{BB962C8B-B14F-4D97-AF65-F5344CB8AC3E}">
        <p14:creationId xmlns:p14="http://schemas.microsoft.com/office/powerpoint/2010/main" val="19113131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Content Photo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320040"/>
            <a:ext cx="4389120" cy="932688"/>
          </a:xfrm>
        </p:spPr>
        <p:txBody>
          <a:bodyPr anchor="b"/>
          <a:lstStyle/>
          <a:p>
            <a:r>
              <a:rPr lang="en-US" dirty="0"/>
              <a:t>Click to edit Master title style</a:t>
            </a:r>
          </a:p>
        </p:txBody>
      </p:sp>
      <p:sp>
        <p:nvSpPr>
          <p:cNvPr id="4" name="Picture Placeholder 3">
            <a:extLst>
              <a:ext uri="{FF2B5EF4-FFF2-40B4-BE49-F238E27FC236}">
                <a16:creationId xmlns:a16="http://schemas.microsoft.com/office/drawing/2014/main" id="{EB281557-D8C5-3666-A17C-BD66A5F9C048}"/>
              </a:ext>
            </a:extLst>
          </p:cNvPr>
          <p:cNvSpPr>
            <a:spLocks noGrp="1"/>
          </p:cNvSpPr>
          <p:nvPr>
            <p:ph type="pic" sz="quarter" idx="13" hasCustomPrompt="1"/>
          </p:nvPr>
        </p:nvSpPr>
        <p:spPr>
          <a:xfrm>
            <a:off x="341522" y="342902"/>
            <a:ext cx="6249778" cy="6172343"/>
          </a:xfrm>
          <a:custGeom>
            <a:avLst/>
            <a:gdLst>
              <a:gd name="connsiteX0" fmla="*/ 258473 w 6249778"/>
              <a:gd name="connsiteY0" fmla="*/ 0 h 6172343"/>
              <a:gd name="connsiteX1" fmla="*/ 5991306 w 6249778"/>
              <a:gd name="connsiteY1" fmla="*/ 0 h 6172343"/>
              <a:gd name="connsiteX2" fmla="*/ 6249778 w 6249778"/>
              <a:gd name="connsiteY2" fmla="*/ 257942 h 6172343"/>
              <a:gd name="connsiteX3" fmla="*/ 6249778 w 6249778"/>
              <a:gd name="connsiteY3" fmla="*/ 5914401 h 6172343"/>
              <a:gd name="connsiteX4" fmla="*/ 5991306 w 6249778"/>
              <a:gd name="connsiteY4" fmla="*/ 6172343 h 6172343"/>
              <a:gd name="connsiteX5" fmla="*/ 258473 w 6249778"/>
              <a:gd name="connsiteY5" fmla="*/ 6172343 h 6172343"/>
              <a:gd name="connsiteX6" fmla="*/ 0 w 6249778"/>
              <a:gd name="connsiteY6" fmla="*/ 5914401 h 6172343"/>
              <a:gd name="connsiteX7" fmla="*/ 0 w 6249778"/>
              <a:gd name="connsiteY7" fmla="*/ 257942 h 6172343"/>
              <a:gd name="connsiteX8" fmla="*/ 258473 w 6249778"/>
              <a:gd name="connsiteY8" fmla="*/ 0 h 6172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49778" h="6172343">
                <a:moveTo>
                  <a:pt x="258473" y="0"/>
                </a:moveTo>
                <a:lnTo>
                  <a:pt x="5991306" y="0"/>
                </a:lnTo>
                <a:cubicBezTo>
                  <a:pt x="6134057" y="0"/>
                  <a:pt x="6249778" y="115484"/>
                  <a:pt x="6249778" y="257942"/>
                </a:cubicBezTo>
                <a:lnTo>
                  <a:pt x="6249778" y="5914401"/>
                </a:lnTo>
                <a:cubicBezTo>
                  <a:pt x="6249778" y="6056859"/>
                  <a:pt x="6134057" y="6172343"/>
                  <a:pt x="5991306" y="6172343"/>
                </a:cubicBezTo>
                <a:lnTo>
                  <a:pt x="258473" y="6172343"/>
                </a:lnTo>
                <a:cubicBezTo>
                  <a:pt x="115722" y="6172343"/>
                  <a:pt x="0" y="6056859"/>
                  <a:pt x="0" y="5914401"/>
                </a:cubicBezTo>
                <a:lnTo>
                  <a:pt x="0" y="257942"/>
                </a:lnTo>
                <a:cubicBezTo>
                  <a:pt x="0" y="115484"/>
                  <a:pt x="115722" y="0"/>
                  <a:pt x="258473"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1380744"/>
            <a:ext cx="4389120"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6FCFE97D-4F8B-4270-9223-9617008B9FA3}" type="datetime1">
              <a:rPr lang="en-US" smtClean="0"/>
              <a:t>2/21/26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34560524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320040"/>
            <a:ext cx="4573413" cy="93268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6" y="1380744"/>
            <a:ext cx="4573413"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BE1B1D5C-1F84-4585-9043-549E87BD77AE}" type="datetime1">
              <a:rPr lang="en-US" smtClean="0"/>
              <a:t>2/21/26</a:t>
            </a:fld>
            <a:endParaRPr lang="en-US"/>
          </a:p>
        </p:txBody>
      </p:sp>
      <p:sp>
        <p:nvSpPr>
          <p:cNvPr id="4" name="Picture Placeholder 3">
            <a:extLst>
              <a:ext uri="{FF2B5EF4-FFF2-40B4-BE49-F238E27FC236}">
                <a16:creationId xmlns:a16="http://schemas.microsoft.com/office/drawing/2014/main" id="{00846273-A5CB-BDCB-C625-903F863EC307}"/>
              </a:ext>
            </a:extLst>
          </p:cNvPr>
          <p:cNvSpPr>
            <a:spLocks noGrp="1"/>
          </p:cNvSpPr>
          <p:nvPr>
            <p:ph type="pic" sz="quarter" idx="13" hasCustomPrompt="1"/>
          </p:nvPr>
        </p:nvSpPr>
        <p:spPr>
          <a:xfrm>
            <a:off x="5737594" y="342900"/>
            <a:ext cx="6111507" cy="6172338"/>
          </a:xfrm>
          <a:custGeom>
            <a:avLst/>
            <a:gdLst>
              <a:gd name="connsiteX0" fmla="*/ 269395 w 6111507"/>
              <a:gd name="connsiteY0" fmla="*/ 0 h 6172338"/>
              <a:gd name="connsiteX1" fmla="*/ 5842112 w 6111507"/>
              <a:gd name="connsiteY1" fmla="*/ 0 h 6172338"/>
              <a:gd name="connsiteX2" fmla="*/ 6111507 w 6111507"/>
              <a:gd name="connsiteY2" fmla="*/ 268145 h 6172338"/>
              <a:gd name="connsiteX3" fmla="*/ 6111507 w 6111507"/>
              <a:gd name="connsiteY3" fmla="*/ 5904194 h 6172338"/>
              <a:gd name="connsiteX4" fmla="*/ 5842112 w 6111507"/>
              <a:gd name="connsiteY4" fmla="*/ 6172338 h 6172338"/>
              <a:gd name="connsiteX5" fmla="*/ 269395 w 6111507"/>
              <a:gd name="connsiteY5" fmla="*/ 6172338 h 6172338"/>
              <a:gd name="connsiteX6" fmla="*/ 0 w 6111507"/>
              <a:gd name="connsiteY6" fmla="*/ 5904194 h 6172338"/>
              <a:gd name="connsiteX7" fmla="*/ 0 w 6111507"/>
              <a:gd name="connsiteY7" fmla="*/ 268145 h 6172338"/>
              <a:gd name="connsiteX8" fmla="*/ 269395 w 6111507"/>
              <a:gd name="connsiteY8" fmla="*/ 0 h 6172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11507" h="6172338">
                <a:moveTo>
                  <a:pt x="269395" y="0"/>
                </a:moveTo>
                <a:lnTo>
                  <a:pt x="5842112" y="0"/>
                </a:lnTo>
                <a:cubicBezTo>
                  <a:pt x="5990895" y="0"/>
                  <a:pt x="6111507" y="120052"/>
                  <a:pt x="6111507" y="268145"/>
                </a:cubicBezTo>
                <a:lnTo>
                  <a:pt x="6111507" y="5904194"/>
                </a:lnTo>
                <a:cubicBezTo>
                  <a:pt x="6111507" y="6052286"/>
                  <a:pt x="5990895" y="6172338"/>
                  <a:pt x="5842112" y="6172338"/>
                </a:cubicBezTo>
                <a:lnTo>
                  <a:pt x="269395" y="6172338"/>
                </a:lnTo>
                <a:cubicBezTo>
                  <a:pt x="120612" y="6172338"/>
                  <a:pt x="0" y="6052286"/>
                  <a:pt x="0" y="5904194"/>
                </a:cubicBezTo>
                <a:lnTo>
                  <a:pt x="0" y="268145"/>
                </a:lnTo>
                <a:cubicBezTo>
                  <a:pt x="0" y="120052"/>
                  <a:pt x="120612" y="0"/>
                  <a:pt x="26939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8E274F5D-21DC-40EF-8DBA-AB9BB119E939}" type="slidenum">
              <a:rPr lang="en-US" smtClean="0"/>
              <a:t>‹#›</a:t>
            </a:fld>
            <a:endParaRPr lang="en-US"/>
          </a:p>
        </p:txBody>
      </p:sp>
    </p:spTree>
    <p:extLst>
      <p:ext uri="{BB962C8B-B14F-4D97-AF65-F5344CB8AC3E}">
        <p14:creationId xmlns:p14="http://schemas.microsoft.com/office/powerpoint/2010/main" val="11533753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21040" y="603504"/>
            <a:ext cx="3401568" cy="1527048"/>
          </a:xfrm>
        </p:spPr>
        <p:txBody>
          <a:bodyPr anchor="b"/>
          <a:lstStyle/>
          <a:p>
            <a:r>
              <a:rPr lang="en-US" dirty="0"/>
              <a:t>Click to edit Master title style</a:t>
            </a:r>
          </a:p>
        </p:txBody>
      </p:sp>
      <p:sp>
        <p:nvSpPr>
          <p:cNvPr id="4" name="Picture Placeholder 3">
            <a:extLst>
              <a:ext uri="{FF2B5EF4-FFF2-40B4-BE49-F238E27FC236}">
                <a16:creationId xmlns:a16="http://schemas.microsoft.com/office/drawing/2014/main" id="{65B0EC94-28E6-D665-7491-10A308B0B426}"/>
              </a:ext>
            </a:extLst>
          </p:cNvPr>
          <p:cNvSpPr>
            <a:spLocks noGrp="1"/>
          </p:cNvSpPr>
          <p:nvPr>
            <p:ph type="pic" sz="quarter" idx="13" hasCustomPrompt="1"/>
          </p:nvPr>
        </p:nvSpPr>
        <p:spPr>
          <a:xfrm>
            <a:off x="342900" y="342901"/>
            <a:ext cx="7391400" cy="6172200"/>
          </a:xfrm>
          <a:custGeom>
            <a:avLst/>
            <a:gdLst>
              <a:gd name="connsiteX0" fmla="*/ 267246 w 7391400"/>
              <a:gd name="connsiteY0" fmla="*/ 0 h 6172200"/>
              <a:gd name="connsiteX1" fmla="*/ 7124155 w 7391400"/>
              <a:gd name="connsiteY1" fmla="*/ 0 h 6172200"/>
              <a:gd name="connsiteX2" fmla="*/ 7391400 w 7391400"/>
              <a:gd name="connsiteY2" fmla="*/ 266886 h 6172200"/>
              <a:gd name="connsiteX3" fmla="*/ 7391400 w 7391400"/>
              <a:gd name="connsiteY3" fmla="*/ 5905314 h 6172200"/>
              <a:gd name="connsiteX4" fmla="*/ 7124155 w 7391400"/>
              <a:gd name="connsiteY4" fmla="*/ 6172200 h 6172200"/>
              <a:gd name="connsiteX5" fmla="*/ 267246 w 7391400"/>
              <a:gd name="connsiteY5" fmla="*/ 6172200 h 6172200"/>
              <a:gd name="connsiteX6" fmla="*/ 0 w 7391400"/>
              <a:gd name="connsiteY6" fmla="*/ 5905314 h 6172200"/>
              <a:gd name="connsiteX7" fmla="*/ 0 w 7391400"/>
              <a:gd name="connsiteY7" fmla="*/ 266886 h 6172200"/>
              <a:gd name="connsiteX8" fmla="*/ 267246 w 7391400"/>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91400" h="6172200">
                <a:moveTo>
                  <a:pt x="267246" y="0"/>
                </a:moveTo>
                <a:lnTo>
                  <a:pt x="7124155" y="0"/>
                </a:lnTo>
                <a:cubicBezTo>
                  <a:pt x="7271750" y="0"/>
                  <a:pt x="7391400" y="119489"/>
                  <a:pt x="7391400" y="266886"/>
                </a:cubicBezTo>
                <a:lnTo>
                  <a:pt x="7391400" y="5905314"/>
                </a:lnTo>
                <a:cubicBezTo>
                  <a:pt x="7391400" y="6052711"/>
                  <a:pt x="7271750" y="6172200"/>
                  <a:pt x="7124155" y="6172200"/>
                </a:cubicBezTo>
                <a:lnTo>
                  <a:pt x="267246" y="6172200"/>
                </a:lnTo>
                <a:cubicBezTo>
                  <a:pt x="119650" y="6172200"/>
                  <a:pt x="0" y="6052711"/>
                  <a:pt x="0" y="5905314"/>
                </a:cubicBezTo>
                <a:lnTo>
                  <a:pt x="0" y="266886"/>
                </a:lnTo>
                <a:cubicBezTo>
                  <a:pt x="0" y="119489"/>
                  <a:pt x="119650" y="0"/>
                  <a:pt x="26724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21040"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71EB90F8-5A2D-4795-872B-662FE96339B2}" type="datetime1">
              <a:rPr lang="en-US" smtClean="0"/>
              <a:t>2/21/26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17595653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3401568" cy="1527048"/>
          </a:xfrm>
        </p:spPr>
        <p:txBody>
          <a:bodyPr anchor="b"/>
          <a:lstStyle/>
          <a:p>
            <a:r>
              <a:rPr lang="en-US" dirty="0"/>
              <a:t>Click to edit Master title style</a:t>
            </a:r>
          </a:p>
        </p:txBody>
      </p:sp>
      <p:sp>
        <p:nvSpPr>
          <p:cNvPr id="4" name="Picture Placeholder 3">
            <a:extLst>
              <a:ext uri="{FF2B5EF4-FFF2-40B4-BE49-F238E27FC236}">
                <a16:creationId xmlns:a16="http://schemas.microsoft.com/office/drawing/2014/main" id="{65B0EC94-28E6-D665-7491-10A308B0B426}"/>
              </a:ext>
            </a:extLst>
          </p:cNvPr>
          <p:cNvSpPr>
            <a:spLocks noGrp="1"/>
          </p:cNvSpPr>
          <p:nvPr>
            <p:ph type="pic" sz="quarter" idx="13" hasCustomPrompt="1"/>
          </p:nvPr>
        </p:nvSpPr>
        <p:spPr>
          <a:xfrm>
            <a:off x="4502843" y="342901"/>
            <a:ext cx="7346257" cy="6172200"/>
          </a:xfrm>
          <a:custGeom>
            <a:avLst/>
            <a:gdLst>
              <a:gd name="connsiteX0" fmla="*/ 267246 w 7391400"/>
              <a:gd name="connsiteY0" fmla="*/ 0 h 6172200"/>
              <a:gd name="connsiteX1" fmla="*/ 7124155 w 7391400"/>
              <a:gd name="connsiteY1" fmla="*/ 0 h 6172200"/>
              <a:gd name="connsiteX2" fmla="*/ 7391400 w 7391400"/>
              <a:gd name="connsiteY2" fmla="*/ 266886 h 6172200"/>
              <a:gd name="connsiteX3" fmla="*/ 7391400 w 7391400"/>
              <a:gd name="connsiteY3" fmla="*/ 5905314 h 6172200"/>
              <a:gd name="connsiteX4" fmla="*/ 7124155 w 7391400"/>
              <a:gd name="connsiteY4" fmla="*/ 6172200 h 6172200"/>
              <a:gd name="connsiteX5" fmla="*/ 267246 w 7391400"/>
              <a:gd name="connsiteY5" fmla="*/ 6172200 h 6172200"/>
              <a:gd name="connsiteX6" fmla="*/ 0 w 7391400"/>
              <a:gd name="connsiteY6" fmla="*/ 5905314 h 6172200"/>
              <a:gd name="connsiteX7" fmla="*/ 0 w 7391400"/>
              <a:gd name="connsiteY7" fmla="*/ 266886 h 6172200"/>
              <a:gd name="connsiteX8" fmla="*/ 267246 w 7391400"/>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91400" h="6172200">
                <a:moveTo>
                  <a:pt x="267246" y="0"/>
                </a:moveTo>
                <a:lnTo>
                  <a:pt x="7124155" y="0"/>
                </a:lnTo>
                <a:cubicBezTo>
                  <a:pt x="7271750" y="0"/>
                  <a:pt x="7391400" y="119489"/>
                  <a:pt x="7391400" y="266886"/>
                </a:cubicBezTo>
                <a:lnTo>
                  <a:pt x="7391400" y="5905314"/>
                </a:lnTo>
                <a:cubicBezTo>
                  <a:pt x="7391400" y="6052711"/>
                  <a:pt x="7271750" y="6172200"/>
                  <a:pt x="7124155" y="6172200"/>
                </a:cubicBezTo>
                <a:lnTo>
                  <a:pt x="267246" y="6172200"/>
                </a:lnTo>
                <a:cubicBezTo>
                  <a:pt x="119650" y="6172200"/>
                  <a:pt x="0" y="6052711"/>
                  <a:pt x="0" y="5905314"/>
                </a:cubicBezTo>
                <a:lnTo>
                  <a:pt x="0" y="266886"/>
                </a:lnTo>
                <a:cubicBezTo>
                  <a:pt x="0" y="119489"/>
                  <a:pt x="119650" y="0"/>
                  <a:pt x="26724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9768"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9A22F9C2-5647-4E58-BE9B-A16834D13FE3}" type="datetime1">
              <a:rPr lang="en-US" smtClean="0"/>
              <a:t>2/21/26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29050694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11896" y="1078992"/>
            <a:ext cx="3273552" cy="1947672"/>
          </a:xfrm>
        </p:spPr>
        <p:txBody>
          <a:bodyPr anchor="b"/>
          <a:lstStyle/>
          <a:p>
            <a:r>
              <a:rPr lang="en-US" dirty="0"/>
              <a:t>Click to edit Master title style</a:t>
            </a:r>
          </a:p>
        </p:txBody>
      </p:sp>
      <p:sp>
        <p:nvSpPr>
          <p:cNvPr id="4" name="Picture Placeholder 3">
            <a:extLst>
              <a:ext uri="{FF2B5EF4-FFF2-40B4-BE49-F238E27FC236}">
                <a16:creationId xmlns:a16="http://schemas.microsoft.com/office/drawing/2014/main" id="{65B0EC94-28E6-D665-7491-10A308B0B426}"/>
              </a:ext>
            </a:extLst>
          </p:cNvPr>
          <p:cNvSpPr>
            <a:spLocks noGrp="1"/>
          </p:cNvSpPr>
          <p:nvPr>
            <p:ph type="pic" sz="quarter" idx="13" hasCustomPrompt="1"/>
          </p:nvPr>
        </p:nvSpPr>
        <p:spPr>
          <a:xfrm>
            <a:off x="342900" y="342901"/>
            <a:ext cx="7391400" cy="6172200"/>
          </a:xfrm>
          <a:custGeom>
            <a:avLst/>
            <a:gdLst>
              <a:gd name="connsiteX0" fmla="*/ 267246 w 7391400"/>
              <a:gd name="connsiteY0" fmla="*/ 0 h 6172200"/>
              <a:gd name="connsiteX1" fmla="*/ 7124155 w 7391400"/>
              <a:gd name="connsiteY1" fmla="*/ 0 h 6172200"/>
              <a:gd name="connsiteX2" fmla="*/ 7391400 w 7391400"/>
              <a:gd name="connsiteY2" fmla="*/ 266886 h 6172200"/>
              <a:gd name="connsiteX3" fmla="*/ 7391400 w 7391400"/>
              <a:gd name="connsiteY3" fmla="*/ 5905314 h 6172200"/>
              <a:gd name="connsiteX4" fmla="*/ 7124155 w 7391400"/>
              <a:gd name="connsiteY4" fmla="*/ 6172200 h 6172200"/>
              <a:gd name="connsiteX5" fmla="*/ 267246 w 7391400"/>
              <a:gd name="connsiteY5" fmla="*/ 6172200 h 6172200"/>
              <a:gd name="connsiteX6" fmla="*/ 0 w 7391400"/>
              <a:gd name="connsiteY6" fmla="*/ 5905314 h 6172200"/>
              <a:gd name="connsiteX7" fmla="*/ 0 w 7391400"/>
              <a:gd name="connsiteY7" fmla="*/ 266886 h 6172200"/>
              <a:gd name="connsiteX8" fmla="*/ 267246 w 7391400"/>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91400" h="6172200">
                <a:moveTo>
                  <a:pt x="267246" y="0"/>
                </a:moveTo>
                <a:lnTo>
                  <a:pt x="7124155" y="0"/>
                </a:lnTo>
                <a:cubicBezTo>
                  <a:pt x="7271750" y="0"/>
                  <a:pt x="7391400" y="119489"/>
                  <a:pt x="7391400" y="266886"/>
                </a:cubicBezTo>
                <a:lnTo>
                  <a:pt x="7391400" y="5905314"/>
                </a:lnTo>
                <a:cubicBezTo>
                  <a:pt x="7391400" y="6052711"/>
                  <a:pt x="7271750" y="6172200"/>
                  <a:pt x="7124155" y="6172200"/>
                </a:cubicBezTo>
                <a:lnTo>
                  <a:pt x="267246" y="6172200"/>
                </a:lnTo>
                <a:cubicBezTo>
                  <a:pt x="119650" y="6172200"/>
                  <a:pt x="0" y="6052711"/>
                  <a:pt x="0" y="5905314"/>
                </a:cubicBezTo>
                <a:lnTo>
                  <a:pt x="0" y="266886"/>
                </a:lnTo>
                <a:cubicBezTo>
                  <a:pt x="0" y="119489"/>
                  <a:pt x="119650" y="0"/>
                  <a:pt x="26724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11896" y="3099816"/>
            <a:ext cx="3273552" cy="2953512"/>
          </a:xfrm>
        </p:spPr>
        <p:txBody>
          <a:bodyPr>
            <a:normAutofit/>
          </a:bodyPr>
          <a:lstStyle>
            <a:lvl1pPr marL="0" indent="0">
              <a:buNone/>
              <a:defRPr sz="16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9B124E6D-88B1-474F-9E7C-C29F02FACC38}" type="datetime1">
              <a:rPr lang="en-US" smtClean="0"/>
              <a:t>2/21/26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3452613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Content Photo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2" y="5111854"/>
            <a:ext cx="3739279" cy="1389888"/>
          </a:xfrm>
        </p:spPr>
        <p:txBody>
          <a:bodyPr anchor="t">
            <a:normAutofit/>
          </a:bodyPr>
          <a:lstStyle>
            <a:lvl1pPr>
              <a:defRPr sz="3200"/>
            </a:lvl1pPr>
          </a:lstStyle>
          <a:p>
            <a:r>
              <a:rPr lang="en-US" dirty="0"/>
              <a:t>Click to edit Master title style</a:t>
            </a:r>
          </a:p>
        </p:txBody>
      </p:sp>
      <p:sp>
        <p:nvSpPr>
          <p:cNvPr id="19" name="Picture Placeholder 17">
            <a:extLst>
              <a:ext uri="{FF2B5EF4-FFF2-40B4-BE49-F238E27FC236}">
                <a16:creationId xmlns:a16="http://schemas.microsoft.com/office/drawing/2014/main" id="{D5837EDE-723C-6CF6-EB95-3AEDA1F07E9E}"/>
              </a:ext>
            </a:extLst>
          </p:cNvPr>
          <p:cNvSpPr>
            <a:spLocks noGrp="1"/>
          </p:cNvSpPr>
          <p:nvPr>
            <p:ph type="pic" sz="quarter" idx="15" hasCustomPrompt="1"/>
          </p:nvPr>
        </p:nvSpPr>
        <p:spPr>
          <a:xfrm>
            <a:off x="339373" y="320043"/>
            <a:ext cx="11509730" cy="4404825"/>
          </a:xfrm>
          <a:custGeom>
            <a:avLst/>
            <a:gdLst>
              <a:gd name="connsiteX0" fmla="*/ 299132 w 11509730"/>
              <a:gd name="connsiteY0" fmla="*/ 0 h 4404825"/>
              <a:gd name="connsiteX1" fmla="*/ 11210598 w 11509730"/>
              <a:gd name="connsiteY1" fmla="*/ 0 h 4404825"/>
              <a:gd name="connsiteX2" fmla="*/ 11509730 w 11509730"/>
              <a:gd name="connsiteY2" fmla="*/ 299132 h 4404825"/>
              <a:gd name="connsiteX3" fmla="*/ 11509730 w 11509730"/>
              <a:gd name="connsiteY3" fmla="*/ 4105693 h 4404825"/>
              <a:gd name="connsiteX4" fmla="*/ 11210598 w 11509730"/>
              <a:gd name="connsiteY4" fmla="*/ 4404825 h 4404825"/>
              <a:gd name="connsiteX5" fmla="*/ 299132 w 11509730"/>
              <a:gd name="connsiteY5" fmla="*/ 4404825 h 4404825"/>
              <a:gd name="connsiteX6" fmla="*/ 0 w 11509730"/>
              <a:gd name="connsiteY6" fmla="*/ 4105693 h 4404825"/>
              <a:gd name="connsiteX7" fmla="*/ 0 w 11509730"/>
              <a:gd name="connsiteY7" fmla="*/ 299132 h 4404825"/>
              <a:gd name="connsiteX8" fmla="*/ 299132 w 11509730"/>
              <a:gd name="connsiteY8" fmla="*/ 0 h 440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09730" h="4404825">
                <a:moveTo>
                  <a:pt x="299132" y="0"/>
                </a:moveTo>
                <a:lnTo>
                  <a:pt x="11210598" y="0"/>
                </a:lnTo>
                <a:cubicBezTo>
                  <a:pt x="11375804" y="0"/>
                  <a:pt x="11509730" y="133926"/>
                  <a:pt x="11509730" y="299132"/>
                </a:cubicBezTo>
                <a:lnTo>
                  <a:pt x="11509730" y="4105693"/>
                </a:lnTo>
                <a:cubicBezTo>
                  <a:pt x="11509730" y="4270899"/>
                  <a:pt x="11375804" y="4404825"/>
                  <a:pt x="11210598" y="4404825"/>
                </a:cubicBezTo>
                <a:lnTo>
                  <a:pt x="299132" y="4404825"/>
                </a:lnTo>
                <a:cubicBezTo>
                  <a:pt x="133926" y="4404825"/>
                  <a:pt x="0" y="4270899"/>
                  <a:pt x="0" y="4105693"/>
                </a:cubicBezTo>
                <a:lnTo>
                  <a:pt x="0" y="299132"/>
                </a:lnTo>
                <a:cubicBezTo>
                  <a:pt x="0" y="133926"/>
                  <a:pt x="133926" y="0"/>
                  <a:pt x="299132"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30D21C7E-4348-443E-B7C8-EE213DFF1CB1}" type="datetime1">
              <a:rPr lang="en-US" smtClean="0"/>
              <a:t>2/21/26</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351928" y="5111854"/>
            <a:ext cx="6400800" cy="1389888"/>
          </a:xfrm>
        </p:spPr>
        <p:txBody>
          <a:bodyPr>
            <a:norm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37618380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Content Photo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4162318"/>
            <a:ext cx="2953618" cy="1892808"/>
          </a:xfrm>
        </p:spPr>
        <p:txBody>
          <a:bodyPr anchor="t">
            <a:normAutofit/>
          </a:bodyPr>
          <a:lstStyle>
            <a:lvl1pPr>
              <a:defRPr sz="3200"/>
            </a:lvl1pPr>
          </a:lstStyle>
          <a:p>
            <a:r>
              <a:rPr lang="en-US" dirty="0"/>
              <a:t>Click to edit Master title style</a:t>
            </a:r>
          </a:p>
        </p:txBody>
      </p:sp>
      <p:sp>
        <p:nvSpPr>
          <p:cNvPr id="9" name="Picture Placeholder 8">
            <a:extLst>
              <a:ext uri="{FF2B5EF4-FFF2-40B4-BE49-F238E27FC236}">
                <a16:creationId xmlns:a16="http://schemas.microsoft.com/office/drawing/2014/main" id="{1BCE7E7D-ED4A-B625-6CB8-4D71682F63D4}"/>
              </a:ext>
            </a:extLst>
          </p:cNvPr>
          <p:cNvSpPr>
            <a:spLocks noGrp="1"/>
          </p:cNvSpPr>
          <p:nvPr>
            <p:ph type="pic" sz="quarter" idx="13" hasCustomPrompt="1"/>
          </p:nvPr>
        </p:nvSpPr>
        <p:spPr>
          <a:xfrm>
            <a:off x="339373" y="320042"/>
            <a:ext cx="11509730" cy="3458229"/>
          </a:xfrm>
          <a:custGeom>
            <a:avLst/>
            <a:gdLst>
              <a:gd name="connsiteX0" fmla="*/ 351529 w 11509730"/>
              <a:gd name="connsiteY0" fmla="*/ 0 h 3458229"/>
              <a:gd name="connsiteX1" fmla="*/ 11158201 w 11509730"/>
              <a:gd name="connsiteY1" fmla="*/ 0 h 3458229"/>
              <a:gd name="connsiteX2" fmla="*/ 11509730 w 11509730"/>
              <a:gd name="connsiteY2" fmla="*/ 351529 h 3458229"/>
              <a:gd name="connsiteX3" fmla="*/ 11509730 w 11509730"/>
              <a:gd name="connsiteY3" fmla="*/ 3106700 h 3458229"/>
              <a:gd name="connsiteX4" fmla="*/ 11158201 w 11509730"/>
              <a:gd name="connsiteY4" fmla="*/ 3458229 h 3458229"/>
              <a:gd name="connsiteX5" fmla="*/ 351529 w 11509730"/>
              <a:gd name="connsiteY5" fmla="*/ 3458229 h 3458229"/>
              <a:gd name="connsiteX6" fmla="*/ 0 w 11509730"/>
              <a:gd name="connsiteY6" fmla="*/ 3106700 h 3458229"/>
              <a:gd name="connsiteX7" fmla="*/ 0 w 11509730"/>
              <a:gd name="connsiteY7" fmla="*/ 351529 h 3458229"/>
              <a:gd name="connsiteX8" fmla="*/ 351529 w 11509730"/>
              <a:gd name="connsiteY8" fmla="*/ 0 h 345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09730" h="3458229">
                <a:moveTo>
                  <a:pt x="351529" y="0"/>
                </a:moveTo>
                <a:lnTo>
                  <a:pt x="11158201" y="0"/>
                </a:lnTo>
                <a:cubicBezTo>
                  <a:pt x="11352345" y="0"/>
                  <a:pt x="11509730" y="157385"/>
                  <a:pt x="11509730" y="351529"/>
                </a:cubicBezTo>
                <a:lnTo>
                  <a:pt x="11509730" y="3106700"/>
                </a:lnTo>
                <a:cubicBezTo>
                  <a:pt x="11509730" y="3300844"/>
                  <a:pt x="11352345" y="3458229"/>
                  <a:pt x="11158201" y="3458229"/>
                </a:cubicBezTo>
                <a:lnTo>
                  <a:pt x="351529" y="3458229"/>
                </a:lnTo>
                <a:cubicBezTo>
                  <a:pt x="157385" y="3458229"/>
                  <a:pt x="0" y="3300844"/>
                  <a:pt x="0" y="3106700"/>
                </a:cubicBezTo>
                <a:lnTo>
                  <a:pt x="0" y="351529"/>
                </a:lnTo>
                <a:cubicBezTo>
                  <a:pt x="0" y="157385"/>
                  <a:pt x="157385" y="0"/>
                  <a:pt x="351529"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D5E2BB8D-1BA0-4790-987D-651470CA8928}" type="datetime1">
              <a:rPr lang="en-US" smtClean="0"/>
              <a:t>2/21/26</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a:norm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19827614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Content Photo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61425"/>
            <a:ext cx="2953618" cy="1892808"/>
          </a:xfrm>
        </p:spPr>
        <p:txBody>
          <a:bodyPr anchor="t">
            <a:normAutofit/>
          </a:bodyPr>
          <a:lstStyle>
            <a:lvl1pPr>
              <a:defRPr sz="3200"/>
            </a:lvl1pPr>
          </a:lstStyle>
          <a:p>
            <a:r>
              <a:rPr lang="en-US"/>
              <a:t>Click to edit Master title style</a:t>
            </a:r>
          </a:p>
        </p:txBody>
      </p:sp>
      <p:sp>
        <p:nvSpPr>
          <p:cNvPr id="9" name="Picture Placeholder 8">
            <a:extLst>
              <a:ext uri="{FF2B5EF4-FFF2-40B4-BE49-F238E27FC236}">
                <a16:creationId xmlns:a16="http://schemas.microsoft.com/office/drawing/2014/main" id="{86A25225-80A2-7139-2A81-39CA926639FF}"/>
              </a:ext>
            </a:extLst>
          </p:cNvPr>
          <p:cNvSpPr>
            <a:spLocks noGrp="1"/>
          </p:cNvSpPr>
          <p:nvPr>
            <p:ph type="pic" sz="quarter" idx="13" hasCustomPrompt="1"/>
          </p:nvPr>
        </p:nvSpPr>
        <p:spPr>
          <a:xfrm>
            <a:off x="339373" y="3067414"/>
            <a:ext cx="11509730" cy="3458229"/>
          </a:xfrm>
          <a:custGeom>
            <a:avLst/>
            <a:gdLst>
              <a:gd name="connsiteX0" fmla="*/ 351529 w 11509730"/>
              <a:gd name="connsiteY0" fmla="*/ 0 h 3458229"/>
              <a:gd name="connsiteX1" fmla="*/ 11158201 w 11509730"/>
              <a:gd name="connsiteY1" fmla="*/ 0 h 3458229"/>
              <a:gd name="connsiteX2" fmla="*/ 11509730 w 11509730"/>
              <a:gd name="connsiteY2" fmla="*/ 351529 h 3458229"/>
              <a:gd name="connsiteX3" fmla="*/ 11509730 w 11509730"/>
              <a:gd name="connsiteY3" fmla="*/ 3106700 h 3458229"/>
              <a:gd name="connsiteX4" fmla="*/ 11158201 w 11509730"/>
              <a:gd name="connsiteY4" fmla="*/ 3458229 h 3458229"/>
              <a:gd name="connsiteX5" fmla="*/ 351529 w 11509730"/>
              <a:gd name="connsiteY5" fmla="*/ 3458229 h 3458229"/>
              <a:gd name="connsiteX6" fmla="*/ 0 w 11509730"/>
              <a:gd name="connsiteY6" fmla="*/ 3106700 h 3458229"/>
              <a:gd name="connsiteX7" fmla="*/ 0 w 11509730"/>
              <a:gd name="connsiteY7" fmla="*/ 351529 h 3458229"/>
              <a:gd name="connsiteX8" fmla="*/ 351529 w 11509730"/>
              <a:gd name="connsiteY8" fmla="*/ 0 h 345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09730" h="3458229">
                <a:moveTo>
                  <a:pt x="351529" y="0"/>
                </a:moveTo>
                <a:lnTo>
                  <a:pt x="11158201" y="0"/>
                </a:lnTo>
                <a:cubicBezTo>
                  <a:pt x="11352345" y="0"/>
                  <a:pt x="11509730" y="157385"/>
                  <a:pt x="11509730" y="351529"/>
                </a:cubicBezTo>
                <a:lnTo>
                  <a:pt x="11509730" y="3106700"/>
                </a:lnTo>
                <a:cubicBezTo>
                  <a:pt x="11509730" y="3300844"/>
                  <a:pt x="11352345" y="3458229"/>
                  <a:pt x="11158201" y="3458229"/>
                </a:cubicBezTo>
                <a:lnTo>
                  <a:pt x="351529" y="3458229"/>
                </a:lnTo>
                <a:cubicBezTo>
                  <a:pt x="157385" y="3458229"/>
                  <a:pt x="0" y="3300844"/>
                  <a:pt x="0" y="3106700"/>
                </a:cubicBezTo>
                <a:lnTo>
                  <a:pt x="0" y="351529"/>
                </a:lnTo>
                <a:cubicBezTo>
                  <a:pt x="0" y="157385"/>
                  <a:pt x="157385" y="0"/>
                  <a:pt x="351529"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6519672"/>
            <a:ext cx="3494314" cy="338328"/>
          </a:xfrm>
        </p:spPr>
        <p:txBody>
          <a:bodyPr/>
          <a:lstStyle/>
          <a:p>
            <a:fld id="{48CD4B21-9C97-4358-8E22-9F49A31BDF6B}" type="datetime1">
              <a:rPr lang="en-US" smtClean="0"/>
              <a:t>2/21/26</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772400" cy="2240280"/>
          </a:xfrm>
        </p:spPr>
        <p:txBody>
          <a:bodyPr>
            <a:norm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6519672"/>
            <a:ext cx="2805405" cy="338328"/>
          </a:xfrm>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6519672"/>
            <a:ext cx="429207" cy="338328"/>
          </a:xfrm>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3998577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Content Photo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11155680" cy="970463"/>
          </a:xfrm>
        </p:spPr>
        <p:txBody>
          <a:bodyPr anchor="ctr"/>
          <a:lstStyle/>
          <a:p>
            <a:r>
              <a:rPr lang="en-US" dirty="0"/>
              <a:t>Click to edit Master title style</a:t>
            </a:r>
          </a:p>
        </p:txBody>
      </p:sp>
      <p:sp>
        <p:nvSpPr>
          <p:cNvPr id="10" name="Picture Placeholder 9">
            <a:extLst>
              <a:ext uri="{FF2B5EF4-FFF2-40B4-BE49-F238E27FC236}">
                <a16:creationId xmlns:a16="http://schemas.microsoft.com/office/drawing/2014/main" id="{45F6FDB5-F783-3538-287C-754C11C30975}"/>
              </a:ext>
            </a:extLst>
          </p:cNvPr>
          <p:cNvSpPr>
            <a:spLocks noGrp="1"/>
          </p:cNvSpPr>
          <p:nvPr>
            <p:ph type="pic" sz="quarter" idx="13" hasCustomPrompt="1"/>
          </p:nvPr>
        </p:nvSpPr>
        <p:spPr>
          <a:xfrm>
            <a:off x="429768" y="1828800"/>
            <a:ext cx="6176399" cy="4425696"/>
          </a:xfrm>
          <a:custGeom>
            <a:avLst/>
            <a:gdLst>
              <a:gd name="connsiteX0" fmla="*/ 325421 w 6450717"/>
              <a:gd name="connsiteY0" fmla="*/ 0 h 4425696"/>
              <a:gd name="connsiteX1" fmla="*/ 6125296 w 6450717"/>
              <a:gd name="connsiteY1" fmla="*/ 0 h 4425696"/>
              <a:gd name="connsiteX2" fmla="*/ 6450717 w 6450717"/>
              <a:gd name="connsiteY2" fmla="*/ 325421 h 4425696"/>
              <a:gd name="connsiteX3" fmla="*/ 6450717 w 6450717"/>
              <a:gd name="connsiteY3" fmla="*/ 4100275 h 4425696"/>
              <a:gd name="connsiteX4" fmla="*/ 6125296 w 6450717"/>
              <a:gd name="connsiteY4" fmla="*/ 4425696 h 4425696"/>
              <a:gd name="connsiteX5" fmla="*/ 325421 w 6450717"/>
              <a:gd name="connsiteY5" fmla="*/ 4425696 h 4425696"/>
              <a:gd name="connsiteX6" fmla="*/ 0 w 6450717"/>
              <a:gd name="connsiteY6" fmla="*/ 4100275 h 4425696"/>
              <a:gd name="connsiteX7" fmla="*/ 0 w 6450717"/>
              <a:gd name="connsiteY7" fmla="*/ 325421 h 4425696"/>
              <a:gd name="connsiteX8" fmla="*/ 325421 w 6450717"/>
              <a:gd name="connsiteY8" fmla="*/ 0 h 4425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50717" h="4425696">
                <a:moveTo>
                  <a:pt x="325421" y="0"/>
                </a:moveTo>
                <a:lnTo>
                  <a:pt x="6125296" y="0"/>
                </a:lnTo>
                <a:cubicBezTo>
                  <a:pt x="6305021" y="0"/>
                  <a:pt x="6450717" y="145696"/>
                  <a:pt x="6450717" y="325421"/>
                </a:cubicBezTo>
                <a:lnTo>
                  <a:pt x="6450717" y="4100275"/>
                </a:lnTo>
                <a:cubicBezTo>
                  <a:pt x="6450717" y="4280000"/>
                  <a:pt x="6305021" y="4425696"/>
                  <a:pt x="6125296" y="4425696"/>
                </a:cubicBezTo>
                <a:lnTo>
                  <a:pt x="325421" y="4425696"/>
                </a:lnTo>
                <a:cubicBezTo>
                  <a:pt x="145696" y="4425696"/>
                  <a:pt x="0" y="4280000"/>
                  <a:pt x="0" y="4100275"/>
                </a:cubicBezTo>
                <a:lnTo>
                  <a:pt x="0" y="325421"/>
                </a:lnTo>
                <a:cubicBezTo>
                  <a:pt x="0" y="145696"/>
                  <a:pt x="145696" y="0"/>
                  <a:pt x="325421"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287768" y="1828800"/>
            <a:ext cx="4297680" cy="442887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9B98FABC-5F70-4DE9-8A42-1DE3D93319BF}" type="datetime1">
              <a:rPr lang="en-US" smtClean="0"/>
              <a:t>2/21/26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38061766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Content Photo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39"/>
            <a:ext cx="4855464" cy="1453896"/>
          </a:xfrm>
        </p:spPr>
        <p:txBody>
          <a:bodyPr anchor="t"/>
          <a:lstStyle/>
          <a:p>
            <a:r>
              <a:rPr lang="en-US" dirty="0"/>
              <a:t>Click to edit Master title style</a:t>
            </a:r>
          </a:p>
        </p:txBody>
      </p:sp>
      <p:sp>
        <p:nvSpPr>
          <p:cNvPr id="9" name="Picture Placeholder 8">
            <a:extLst>
              <a:ext uri="{FF2B5EF4-FFF2-40B4-BE49-F238E27FC236}">
                <a16:creationId xmlns:a16="http://schemas.microsoft.com/office/drawing/2014/main" id="{F5F2F272-6D18-7E06-3E9A-D10C5C502195}"/>
              </a:ext>
            </a:extLst>
          </p:cNvPr>
          <p:cNvSpPr>
            <a:spLocks noGrp="1"/>
          </p:cNvSpPr>
          <p:nvPr>
            <p:ph type="pic" sz="quarter" idx="13" hasCustomPrompt="1"/>
          </p:nvPr>
        </p:nvSpPr>
        <p:spPr>
          <a:xfrm>
            <a:off x="510075" y="2293496"/>
            <a:ext cx="4775158" cy="4039043"/>
          </a:xfrm>
          <a:custGeom>
            <a:avLst/>
            <a:gdLst>
              <a:gd name="connsiteX0" fmla="*/ 305917 w 4855463"/>
              <a:gd name="connsiteY0" fmla="*/ 0 h 4039043"/>
              <a:gd name="connsiteX1" fmla="*/ 4549547 w 4855463"/>
              <a:gd name="connsiteY1" fmla="*/ 0 h 4039043"/>
              <a:gd name="connsiteX2" fmla="*/ 4849249 w 4855463"/>
              <a:gd name="connsiteY2" fmla="*/ 244264 h 4039043"/>
              <a:gd name="connsiteX3" fmla="*/ 4855463 w 4855463"/>
              <a:gd name="connsiteY3" fmla="*/ 305907 h 4039043"/>
              <a:gd name="connsiteX4" fmla="*/ 4855463 w 4855463"/>
              <a:gd name="connsiteY4" fmla="*/ 3733136 h 4039043"/>
              <a:gd name="connsiteX5" fmla="*/ 4849249 w 4855463"/>
              <a:gd name="connsiteY5" fmla="*/ 3794779 h 4039043"/>
              <a:gd name="connsiteX6" fmla="*/ 4549547 w 4855463"/>
              <a:gd name="connsiteY6" fmla="*/ 4039043 h 4039043"/>
              <a:gd name="connsiteX7" fmla="*/ 305917 w 4855463"/>
              <a:gd name="connsiteY7" fmla="*/ 4039043 h 4039043"/>
              <a:gd name="connsiteX8" fmla="*/ 0 w 4855463"/>
              <a:gd name="connsiteY8" fmla="*/ 3733126 h 4039043"/>
              <a:gd name="connsiteX9" fmla="*/ 0 w 4855463"/>
              <a:gd name="connsiteY9" fmla="*/ 305917 h 4039043"/>
              <a:gd name="connsiteX10" fmla="*/ 305917 w 4855463"/>
              <a:gd name="connsiteY10" fmla="*/ 0 h 4039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55463" h="4039043">
                <a:moveTo>
                  <a:pt x="305917" y="0"/>
                </a:moveTo>
                <a:lnTo>
                  <a:pt x="4549547" y="0"/>
                </a:lnTo>
                <a:cubicBezTo>
                  <a:pt x="4697381" y="0"/>
                  <a:pt x="4820723" y="104863"/>
                  <a:pt x="4849249" y="244264"/>
                </a:cubicBezTo>
                <a:lnTo>
                  <a:pt x="4855463" y="305907"/>
                </a:lnTo>
                <a:lnTo>
                  <a:pt x="4855463" y="3733136"/>
                </a:lnTo>
                <a:lnTo>
                  <a:pt x="4849249" y="3794779"/>
                </a:lnTo>
                <a:cubicBezTo>
                  <a:pt x="4820723" y="3934180"/>
                  <a:pt x="4697381" y="4039043"/>
                  <a:pt x="4549547" y="4039043"/>
                </a:cubicBezTo>
                <a:lnTo>
                  <a:pt x="305917" y="4039043"/>
                </a:lnTo>
                <a:cubicBezTo>
                  <a:pt x="136964" y="4039043"/>
                  <a:pt x="0" y="3902079"/>
                  <a:pt x="0" y="3733126"/>
                </a:cubicBezTo>
                <a:lnTo>
                  <a:pt x="0" y="305917"/>
                </a:lnTo>
                <a:cubicBezTo>
                  <a:pt x="0" y="136964"/>
                  <a:pt x="136964" y="0"/>
                  <a:pt x="305917"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D7732AAB-0859-49C5-9F81-D3744B520913}" type="datetime1">
              <a:rPr lang="en-US" smtClean="0"/>
              <a:t>2/21/26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24809902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Content Photo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50218"/>
            <a:ext cx="3827439" cy="1453896"/>
          </a:xfrm>
        </p:spPr>
        <p:txBody>
          <a:bodyPr anchor="t">
            <a:normAutofit/>
          </a:bodyPr>
          <a:lstStyle>
            <a:lvl1pPr>
              <a:defRPr sz="3200"/>
            </a:lvl1pPr>
          </a:lstStyle>
          <a:p>
            <a:r>
              <a:rPr lang="en-US" dirty="0"/>
              <a:t>Click to edit Master title style</a:t>
            </a:r>
          </a:p>
        </p:txBody>
      </p:sp>
      <p:sp>
        <p:nvSpPr>
          <p:cNvPr id="12" name="Picture Placeholder 11">
            <a:extLst>
              <a:ext uri="{FF2B5EF4-FFF2-40B4-BE49-F238E27FC236}">
                <a16:creationId xmlns:a16="http://schemas.microsoft.com/office/drawing/2014/main" id="{14639E5C-EF58-65A1-C364-F58DE761581C}"/>
              </a:ext>
            </a:extLst>
          </p:cNvPr>
          <p:cNvSpPr>
            <a:spLocks noGrp="1"/>
          </p:cNvSpPr>
          <p:nvPr>
            <p:ph type="pic" sz="quarter" idx="13" hasCustomPrompt="1"/>
          </p:nvPr>
        </p:nvSpPr>
        <p:spPr>
          <a:xfrm>
            <a:off x="510075" y="2293494"/>
            <a:ext cx="3666744" cy="4039044"/>
          </a:xfrm>
          <a:custGeom>
            <a:avLst/>
            <a:gdLst>
              <a:gd name="connsiteX0" fmla="*/ 292716 w 3666744"/>
              <a:gd name="connsiteY0" fmla="*/ 0 h 4039044"/>
              <a:gd name="connsiteX1" fmla="*/ 3374028 w 3666744"/>
              <a:gd name="connsiteY1" fmla="*/ 0 h 4039044"/>
              <a:gd name="connsiteX2" fmla="*/ 3666744 w 3666744"/>
              <a:gd name="connsiteY2" fmla="*/ 292716 h 4039044"/>
              <a:gd name="connsiteX3" fmla="*/ 3666744 w 3666744"/>
              <a:gd name="connsiteY3" fmla="*/ 3746328 h 4039044"/>
              <a:gd name="connsiteX4" fmla="*/ 3374028 w 3666744"/>
              <a:gd name="connsiteY4" fmla="*/ 4039044 h 4039044"/>
              <a:gd name="connsiteX5" fmla="*/ 292716 w 3666744"/>
              <a:gd name="connsiteY5" fmla="*/ 4039044 h 4039044"/>
              <a:gd name="connsiteX6" fmla="*/ 0 w 3666744"/>
              <a:gd name="connsiteY6" fmla="*/ 3746328 h 4039044"/>
              <a:gd name="connsiteX7" fmla="*/ 0 w 3666744"/>
              <a:gd name="connsiteY7" fmla="*/ 292716 h 4039044"/>
              <a:gd name="connsiteX8" fmla="*/ 292716 w 3666744"/>
              <a:gd name="connsiteY8" fmla="*/ 0 h 4039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66744" h="4039044">
                <a:moveTo>
                  <a:pt x="292716" y="0"/>
                </a:moveTo>
                <a:lnTo>
                  <a:pt x="3374028" y="0"/>
                </a:lnTo>
                <a:cubicBezTo>
                  <a:pt x="3535691" y="0"/>
                  <a:pt x="3666744" y="131053"/>
                  <a:pt x="3666744" y="292716"/>
                </a:cubicBezTo>
                <a:lnTo>
                  <a:pt x="3666744" y="3746328"/>
                </a:lnTo>
                <a:cubicBezTo>
                  <a:pt x="3666744" y="3907991"/>
                  <a:pt x="3535691" y="4039044"/>
                  <a:pt x="3374028" y="4039044"/>
                </a:cubicBezTo>
                <a:lnTo>
                  <a:pt x="292716" y="4039044"/>
                </a:lnTo>
                <a:cubicBezTo>
                  <a:pt x="131053" y="4039044"/>
                  <a:pt x="0" y="3907991"/>
                  <a:pt x="0" y="3746328"/>
                </a:cubicBezTo>
                <a:lnTo>
                  <a:pt x="0" y="292716"/>
                </a:lnTo>
                <a:cubicBezTo>
                  <a:pt x="0" y="131053"/>
                  <a:pt x="131053" y="0"/>
                  <a:pt x="29271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120787" y="549275"/>
            <a:ext cx="6561138" cy="578815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673C0E27-EFA9-4706-B7B3-384BAC09CA5C}" type="datetime1">
              <a:rPr lang="en-US" smtClean="0"/>
              <a:t>2/21/26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24200197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Big Numb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242A1-A384-8CB1-904B-45EEDF23C323}"/>
              </a:ext>
            </a:extLst>
          </p:cNvPr>
          <p:cNvSpPr>
            <a:spLocks noGrp="1"/>
          </p:cNvSpPr>
          <p:nvPr>
            <p:ph type="title"/>
          </p:nvPr>
        </p:nvSpPr>
        <p:spPr>
          <a:xfrm>
            <a:off x="493776" y="4992624"/>
            <a:ext cx="11201400" cy="1225296"/>
          </a:xfrm>
        </p:spPr>
        <p:txBody>
          <a:bodyPr anchor="t">
            <a:normAutofit/>
          </a:bodyPr>
          <a:lstStyle>
            <a:lvl1pPr algn="ctr">
              <a:lnSpc>
                <a:spcPct val="120000"/>
              </a:lnSpc>
              <a:defRPr sz="2400">
                <a:solidFill>
                  <a:schemeClr val="tx2">
                    <a:lumMod val="90000"/>
                    <a:lumOff val="10000"/>
                  </a:schemeClr>
                </a:solidFill>
              </a:defRPr>
            </a:lvl1pPr>
          </a:lstStyle>
          <a:p>
            <a:r>
              <a:rPr lang="en-US" dirty="0"/>
              <a:t>Click to edit Master title style</a:t>
            </a:r>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p:txBody>
          <a:bodyPr/>
          <a:lstStyle/>
          <a:p>
            <a:fld id="{44A38527-6BF7-45BD-8E9C-2BDCA53716A3}" type="datetime1">
              <a:rPr lang="en-US" smtClean="0"/>
              <a:t>2/21/26</a:t>
            </a:fld>
            <a:endParaRPr lang="en-US"/>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p>
            <a:fld id="{8E274F5D-21DC-40EF-8DBA-AB9BB119E939}" type="slidenum">
              <a:rPr lang="en-US" smtClean="0"/>
              <a:t>‹#›</a:t>
            </a:fld>
            <a:endParaRPr lang="en-US"/>
          </a:p>
        </p:txBody>
      </p:sp>
      <p:sp>
        <p:nvSpPr>
          <p:cNvPr id="7" name="Content Placeholder 6">
            <a:extLst>
              <a:ext uri="{FF2B5EF4-FFF2-40B4-BE49-F238E27FC236}">
                <a16:creationId xmlns:a16="http://schemas.microsoft.com/office/drawing/2014/main" id="{76F59BDE-94E7-56D6-3D7F-6145311BA2D8}"/>
              </a:ext>
            </a:extLst>
          </p:cNvPr>
          <p:cNvSpPr>
            <a:spLocks noGrp="1"/>
          </p:cNvSpPr>
          <p:nvPr>
            <p:ph sz="quarter" idx="13" hasCustomPrompt="1"/>
          </p:nvPr>
        </p:nvSpPr>
        <p:spPr>
          <a:xfrm>
            <a:off x="493776" y="786384"/>
            <a:ext cx="11201400" cy="4206240"/>
          </a:xfrm>
        </p:spPr>
        <p:txBody>
          <a:bodyPr anchor="b">
            <a:normAutofit/>
          </a:bodyPr>
          <a:lstStyle>
            <a:lvl1pPr marL="0" indent="0" algn="ctr">
              <a:buNone/>
              <a:defRPr sz="27800">
                <a:solidFill>
                  <a:schemeClr val="tx2">
                    <a:lumMod val="90000"/>
                    <a:lumOff val="10000"/>
                  </a:schemeClr>
                </a:solidFill>
              </a:defRPr>
            </a:lvl1pPr>
          </a:lstStyle>
          <a:p>
            <a:pPr lvl="0"/>
            <a:r>
              <a:rPr lang="en-US" dirty="0"/>
              <a:t>##%</a:t>
            </a:r>
          </a:p>
        </p:txBody>
      </p:sp>
    </p:spTree>
    <p:extLst>
      <p:ext uri="{BB962C8B-B14F-4D97-AF65-F5344CB8AC3E}">
        <p14:creationId xmlns:p14="http://schemas.microsoft.com/office/powerpoint/2010/main" val="28579791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ig Number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242A1-A384-8CB1-904B-45EEDF23C323}"/>
              </a:ext>
            </a:extLst>
          </p:cNvPr>
          <p:cNvSpPr>
            <a:spLocks noGrp="1"/>
          </p:cNvSpPr>
          <p:nvPr>
            <p:ph type="title"/>
          </p:nvPr>
        </p:nvSpPr>
        <p:spPr>
          <a:xfrm>
            <a:off x="493776" y="4992624"/>
            <a:ext cx="11201400" cy="1225296"/>
          </a:xfrm>
        </p:spPr>
        <p:txBody>
          <a:bodyPr anchor="t">
            <a:normAutofit/>
          </a:bodyPr>
          <a:lstStyle>
            <a:lvl1pPr algn="ctr">
              <a:lnSpc>
                <a:spcPct val="120000"/>
              </a:lnSpc>
              <a:defRPr sz="2800">
                <a:solidFill>
                  <a:schemeClr val="tx1"/>
                </a:solidFill>
              </a:defRPr>
            </a:lvl1pPr>
          </a:lstStyle>
          <a:p>
            <a:r>
              <a:rPr lang="en-US" dirty="0"/>
              <a:t>Click to edit Master title style</a:t>
            </a:r>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p:txBody>
          <a:bodyPr/>
          <a:lstStyle/>
          <a:p>
            <a:fld id="{FAE2D2C4-0829-4B37-AFA9-97EED5EA275A}" type="datetime1">
              <a:rPr lang="en-US" smtClean="0"/>
              <a:t>2/21/26</a:t>
            </a:fld>
            <a:endParaRPr lang="en-US"/>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p>
            <a:fld id="{8E274F5D-21DC-40EF-8DBA-AB9BB119E939}" type="slidenum">
              <a:rPr lang="en-US" smtClean="0"/>
              <a:t>‹#›</a:t>
            </a:fld>
            <a:endParaRPr lang="en-US"/>
          </a:p>
        </p:txBody>
      </p:sp>
      <p:sp>
        <p:nvSpPr>
          <p:cNvPr id="7" name="Content Placeholder 6">
            <a:extLst>
              <a:ext uri="{FF2B5EF4-FFF2-40B4-BE49-F238E27FC236}">
                <a16:creationId xmlns:a16="http://schemas.microsoft.com/office/drawing/2014/main" id="{76F59BDE-94E7-56D6-3D7F-6145311BA2D8}"/>
              </a:ext>
            </a:extLst>
          </p:cNvPr>
          <p:cNvSpPr>
            <a:spLocks noGrp="1"/>
          </p:cNvSpPr>
          <p:nvPr>
            <p:ph sz="quarter" idx="13" hasCustomPrompt="1"/>
          </p:nvPr>
        </p:nvSpPr>
        <p:spPr>
          <a:xfrm>
            <a:off x="493776" y="786384"/>
            <a:ext cx="11201400" cy="4206240"/>
          </a:xfrm>
        </p:spPr>
        <p:txBody>
          <a:bodyPr anchor="b">
            <a:normAutofit/>
          </a:bodyPr>
          <a:lstStyle>
            <a:lvl1pPr marL="0" indent="0" algn="ctr">
              <a:buNone/>
              <a:defRPr sz="27800">
                <a:solidFill>
                  <a:schemeClr val="tx1"/>
                </a:solidFill>
              </a:defRPr>
            </a:lvl1pPr>
          </a:lstStyle>
          <a:p>
            <a:pPr lvl="0"/>
            <a:r>
              <a:rPr lang="en-US" dirty="0"/>
              <a:t>##%</a:t>
            </a:r>
          </a:p>
        </p:txBody>
      </p:sp>
    </p:spTree>
    <p:extLst>
      <p:ext uri="{BB962C8B-B14F-4D97-AF65-F5344CB8AC3E}">
        <p14:creationId xmlns:p14="http://schemas.microsoft.com/office/powerpoint/2010/main" val="2142477749"/>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ig Number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242A1-A384-8CB1-904B-45EEDF23C323}"/>
              </a:ext>
            </a:extLst>
          </p:cNvPr>
          <p:cNvSpPr>
            <a:spLocks noGrp="1"/>
          </p:cNvSpPr>
          <p:nvPr>
            <p:ph type="title"/>
          </p:nvPr>
        </p:nvSpPr>
        <p:spPr>
          <a:xfrm>
            <a:off x="429768" y="4809744"/>
            <a:ext cx="5897880" cy="1353312"/>
          </a:xfrm>
        </p:spPr>
        <p:txBody>
          <a:bodyPr vert="horz" lIns="91440" tIns="45720" rIns="91440" bIns="45720" rtlCol="0" anchor="t">
            <a:normAutofit/>
          </a:bodyPr>
          <a:lstStyle>
            <a:lvl1pPr>
              <a:lnSpc>
                <a:spcPct val="120000"/>
              </a:lnSpc>
              <a:defRPr lang="en-US" sz="2800" dirty="0">
                <a:solidFill>
                  <a:schemeClr val="tx2">
                    <a:lumMod val="90000"/>
                    <a:lumOff val="10000"/>
                  </a:schemeClr>
                </a:solidFill>
              </a:defRPr>
            </a:lvl1pPr>
          </a:lstStyle>
          <a:p>
            <a:pPr lvl="0"/>
            <a:r>
              <a:rPr lang="en-US" dirty="0"/>
              <a:t>Click to edit Master title style</a:t>
            </a:r>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p:txBody>
          <a:bodyPr/>
          <a:lstStyle/>
          <a:p>
            <a:fld id="{DE13353C-D70D-4D92-85A4-BE6E7FCC2830}" type="datetime1">
              <a:rPr lang="en-US" smtClean="0"/>
              <a:t>2/21/26</a:t>
            </a:fld>
            <a:endParaRPr lang="en-US"/>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p>
            <a:fld id="{8E274F5D-21DC-40EF-8DBA-AB9BB119E939}" type="slidenum">
              <a:rPr lang="en-US" smtClean="0"/>
              <a:t>‹#›</a:t>
            </a:fld>
            <a:endParaRPr lang="en-US"/>
          </a:p>
        </p:txBody>
      </p:sp>
      <p:sp>
        <p:nvSpPr>
          <p:cNvPr id="7" name="Content Placeholder 6">
            <a:extLst>
              <a:ext uri="{FF2B5EF4-FFF2-40B4-BE49-F238E27FC236}">
                <a16:creationId xmlns:a16="http://schemas.microsoft.com/office/drawing/2014/main" id="{76F59BDE-94E7-56D6-3D7F-6145311BA2D8}"/>
              </a:ext>
            </a:extLst>
          </p:cNvPr>
          <p:cNvSpPr>
            <a:spLocks noGrp="1"/>
          </p:cNvSpPr>
          <p:nvPr>
            <p:ph sz="quarter" idx="13" hasCustomPrompt="1"/>
          </p:nvPr>
        </p:nvSpPr>
        <p:spPr>
          <a:xfrm>
            <a:off x="429768" y="603504"/>
            <a:ext cx="11201400" cy="4206240"/>
          </a:xfrm>
        </p:spPr>
        <p:txBody>
          <a:bodyPr vert="horz" lIns="91440" tIns="45720" rIns="91440" bIns="45720" rtlCol="0" anchor="b">
            <a:normAutofit/>
          </a:bodyPr>
          <a:lstStyle>
            <a:lvl1pPr marL="0" indent="0">
              <a:lnSpc>
                <a:spcPct val="90000"/>
              </a:lnSpc>
              <a:spcBef>
                <a:spcPts val="0"/>
              </a:spcBef>
              <a:buNone/>
              <a:defRPr lang="en-US" sz="27800" dirty="0">
                <a:solidFill>
                  <a:schemeClr val="tx2">
                    <a:lumMod val="90000"/>
                    <a:lumOff val="10000"/>
                  </a:schemeClr>
                </a:solidFill>
              </a:defRPr>
            </a:lvl1pPr>
          </a:lstStyle>
          <a:p>
            <a:pPr lvl="0"/>
            <a:r>
              <a:rPr lang="en-US" dirty="0"/>
              <a:t>##%</a:t>
            </a:r>
          </a:p>
        </p:txBody>
      </p:sp>
    </p:spTree>
    <p:extLst>
      <p:ext uri="{BB962C8B-B14F-4D97-AF65-F5344CB8AC3E}">
        <p14:creationId xmlns:p14="http://schemas.microsoft.com/office/powerpoint/2010/main" val="376623502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267622C3-A8C0-4CE4-AFAA-25D23CB3242F}" type="datetime1">
              <a:rPr lang="en-US" smtClean="0"/>
              <a:t>2/21/26</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8E274F5D-21DC-40EF-8DBA-AB9BB119E939}" type="slidenum">
              <a:rPr lang="en-US" smtClean="0"/>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630936"/>
            <a:ext cx="8266176" cy="5605272"/>
          </a:xfrm>
        </p:spPr>
        <p:txBody>
          <a:bodyPr anchor="ctr">
            <a:normAutofit/>
          </a:bodyPr>
          <a:lstStyle>
            <a:lvl1pPr marL="0" indent="0">
              <a:lnSpc>
                <a:spcPct val="100000"/>
              </a:lnSpc>
              <a:buNone/>
              <a:defRPr sz="5400" b="1"/>
            </a:lvl1pPr>
            <a:lvl2pPr marL="228600" indent="0">
              <a:lnSpc>
                <a:spcPct val="100000"/>
              </a:lnSpc>
              <a:buNone/>
              <a:defRPr sz="4800" b="1"/>
            </a:lvl2pPr>
            <a:lvl3pPr marL="457200" indent="0">
              <a:lnSpc>
                <a:spcPct val="100000"/>
              </a:lnSpc>
              <a:buNone/>
              <a:defRPr sz="4400" b="1"/>
            </a:lvl3pPr>
            <a:lvl4pPr marL="685800" indent="0">
              <a:lnSpc>
                <a:spcPct val="100000"/>
              </a:lnSpc>
              <a:buNone/>
              <a:defRPr sz="4000" b="1"/>
            </a:lvl4pPr>
            <a:lvl5pPr marL="914400" indent="0">
              <a:lnSpc>
                <a:spcPct val="100000"/>
              </a:lnSpc>
              <a:buNone/>
              <a:defRPr sz="3600" b="1"/>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508528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CB9B6EAC-4E38-4BC4-964B-55A6571A4EBF}" type="datetime1">
              <a:rPr lang="en-US" smtClean="0"/>
              <a:t>2/21/26</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8E274F5D-21DC-40EF-8DBA-AB9BB119E939}" type="slidenum">
              <a:rPr lang="en-US" smtClean="0"/>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1929384"/>
            <a:ext cx="8266176" cy="4142232"/>
          </a:xfrm>
        </p:spPr>
        <p:txBody>
          <a:bodyPr anchor="b">
            <a:normAutofit/>
          </a:bodyPr>
          <a:lstStyle>
            <a:lvl1pPr marL="0" indent="0">
              <a:lnSpc>
                <a:spcPct val="100000"/>
              </a:lnSpc>
              <a:buNone/>
              <a:defRPr sz="5000" b="1"/>
            </a:lvl1pPr>
            <a:lvl2pPr marL="228600" indent="0">
              <a:lnSpc>
                <a:spcPct val="100000"/>
              </a:lnSpc>
              <a:buNone/>
              <a:defRPr sz="4400" b="1"/>
            </a:lvl2pPr>
            <a:lvl3pPr marL="457200" indent="0">
              <a:lnSpc>
                <a:spcPct val="100000"/>
              </a:lnSpc>
              <a:buNone/>
              <a:defRPr sz="4000" b="1"/>
            </a:lvl3pPr>
            <a:lvl4pPr marL="685800" indent="0">
              <a:lnSpc>
                <a:spcPct val="100000"/>
              </a:lnSpc>
              <a:buNone/>
              <a:defRPr sz="3600" b="1"/>
            </a:lvl4pPr>
            <a:lvl5pPr marL="914400" indent="0">
              <a:lnSpc>
                <a:spcPct val="100000"/>
              </a:lnSpc>
              <a:buNone/>
              <a:defRPr sz="32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236111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9CB2DDD8-66B1-484C-ABC1-3F6C2E131531}" type="datetime1">
              <a:rPr lang="en-US" smtClean="0"/>
              <a:t>2/21/26</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8E274F5D-21DC-40EF-8DBA-AB9BB119E939}" type="slidenum">
              <a:rPr lang="en-US" smtClean="0"/>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548640"/>
            <a:ext cx="8266176" cy="5605272"/>
          </a:xfrm>
        </p:spPr>
        <p:txBody>
          <a:bodyPr anchor="t">
            <a:normAutofit/>
          </a:bodyPr>
          <a:lstStyle>
            <a:lvl1pPr marL="0" indent="0">
              <a:lnSpc>
                <a:spcPct val="100000"/>
              </a:lnSpc>
              <a:buNone/>
              <a:defRPr sz="5000" b="1"/>
            </a:lvl1pPr>
            <a:lvl2pPr marL="228600" indent="0">
              <a:lnSpc>
                <a:spcPct val="100000"/>
              </a:lnSpc>
              <a:buNone/>
              <a:defRPr sz="4400" b="1"/>
            </a:lvl2pPr>
            <a:lvl3pPr marL="457200" indent="0">
              <a:lnSpc>
                <a:spcPct val="100000"/>
              </a:lnSpc>
              <a:buNone/>
              <a:defRPr sz="4000" b="1"/>
            </a:lvl3pPr>
            <a:lvl4pPr marL="685800" indent="0">
              <a:lnSpc>
                <a:spcPct val="100000"/>
              </a:lnSpc>
              <a:buNone/>
              <a:defRPr sz="3600" b="1"/>
            </a:lvl4pPr>
            <a:lvl5pPr marL="914400" indent="0">
              <a:lnSpc>
                <a:spcPct val="100000"/>
              </a:lnSpc>
              <a:buNone/>
              <a:defRPr sz="3200" b="1"/>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868940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1636776" y="5276088"/>
            <a:ext cx="9061704" cy="466344"/>
          </a:xfrm>
        </p:spPr>
        <p:txBody>
          <a:bodyPr anchor="t">
            <a:normAutofit/>
          </a:bodyPr>
          <a:lstStyle>
            <a:lvl1pPr>
              <a:lnSpc>
                <a:spcPct val="120000"/>
              </a:lnSpc>
              <a:defRPr sz="2200" b="1">
                <a:solidFill>
                  <a:schemeClr val="tx2">
                    <a:lumMod val="75000"/>
                    <a:lumOff val="25000"/>
                  </a:schemeClr>
                </a:solidFill>
              </a:defRPr>
            </a:lvl1pPr>
          </a:lstStyle>
          <a:p>
            <a:r>
              <a:rPr lang="en-US" dirty="0"/>
              <a:t>Quote Author</a:t>
            </a:r>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1499616" y="1828800"/>
            <a:ext cx="9198864" cy="2871216"/>
          </a:xfrm>
        </p:spPr>
        <p:txBody>
          <a:bodyPr anchor="ctr">
            <a:normAutofit/>
          </a:bodyPr>
          <a:lstStyle>
            <a:lvl1pPr marL="137160" indent="-137160">
              <a:lnSpc>
                <a:spcPct val="100000"/>
              </a:lnSpc>
              <a:spcBef>
                <a:spcPts val="0"/>
              </a:spcBef>
              <a:buFont typeface="Arial" panose="020B0604020202020204" pitchFamily="34" charset="0"/>
              <a:buNone/>
              <a:defRPr sz="4000"/>
            </a:lvl1pPr>
          </a:lstStyle>
          <a:p>
            <a:pPr lvl="0"/>
            <a:r>
              <a:rPr lang="en-US" dirty="0"/>
              <a:t>Click to edit Quote</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p>
            <a:fld id="{E66CBEC5-37D0-4E5C-8671-D7D2A06BE21B}" type="datetime1">
              <a:rPr lang="en-US" smtClean="0"/>
              <a:t>2/21/26</a:t>
            </a:fld>
            <a:endParaRPr lang="en-US"/>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123751306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3351F96B-ED98-BF55-D2B0-047000EF48E1}"/>
              </a:ext>
            </a:extLst>
          </p:cNvPr>
          <p:cNvSpPr/>
          <p:nvPr/>
        </p:nvSpPr>
        <p:spPr>
          <a:xfrm>
            <a:off x="806386" y="760151"/>
            <a:ext cx="10579222" cy="5337698"/>
          </a:xfrm>
          <a:prstGeom prst="roundRect">
            <a:avLst>
              <a:gd name="adj" fmla="val 6093"/>
            </a:avLst>
          </a:pr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1801368" y="5120640"/>
            <a:ext cx="8549640" cy="621792"/>
          </a:xfrm>
        </p:spPr>
        <p:txBody>
          <a:bodyPr anchor="ctr">
            <a:normAutofit/>
          </a:bodyPr>
          <a:lstStyle>
            <a:lvl1pPr>
              <a:lnSpc>
                <a:spcPct val="120000"/>
              </a:lnSpc>
              <a:defRPr sz="1800" b="1">
                <a:solidFill>
                  <a:schemeClr val="tx1"/>
                </a:solidFill>
              </a:defRPr>
            </a:lvl1pPr>
          </a:lstStyle>
          <a:p>
            <a:r>
              <a:rPr lang="en-US" dirty="0"/>
              <a:t>Quote Author</a:t>
            </a:r>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1655064" y="2093976"/>
            <a:ext cx="8695944" cy="2130552"/>
          </a:xfrm>
        </p:spPr>
        <p:txBody>
          <a:bodyPr anchor="ctr">
            <a:normAutofit/>
          </a:bodyPr>
          <a:lstStyle>
            <a:lvl1pPr marL="137160" indent="-137160">
              <a:lnSpc>
                <a:spcPct val="100000"/>
              </a:lnSpc>
              <a:spcBef>
                <a:spcPts val="0"/>
              </a:spcBef>
              <a:buFont typeface="Arial" panose="020B0604020202020204" pitchFamily="34" charset="0"/>
              <a:buNone/>
              <a:defRPr sz="3600"/>
            </a:lvl1pPr>
          </a:lstStyle>
          <a:p>
            <a:pPr lvl="0"/>
            <a:r>
              <a:rPr lang="en-US" dirty="0"/>
              <a:t>Click to edit Quote</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p>
            <a:fld id="{5246FC37-12B5-4EB9-BB05-B5E210E93FF0}" type="datetime1">
              <a:rPr lang="en-US" smtClean="0"/>
              <a:t>2/21/26</a:t>
            </a:fld>
            <a:endParaRPr lang="en-US"/>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9562687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3">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598556" y="4965192"/>
            <a:ext cx="9450699" cy="1289304"/>
          </a:xfrm>
        </p:spPr>
        <p:txBody>
          <a:bodyPr anchor="b">
            <a:normAutofit/>
          </a:bodyPr>
          <a:lstStyle>
            <a:lvl1pPr>
              <a:lnSpc>
                <a:spcPct val="120000"/>
              </a:lnSpc>
              <a:defRPr sz="1800" b="1">
                <a:solidFill>
                  <a:schemeClr val="tx1"/>
                </a:solidFill>
              </a:defRPr>
            </a:lvl1pPr>
          </a:lstStyle>
          <a:p>
            <a:r>
              <a:rPr lang="en-US" dirty="0"/>
              <a:t>Quote Author</a:t>
            </a:r>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429768" y="438912"/>
            <a:ext cx="9619488" cy="4526280"/>
          </a:xfrm>
        </p:spPr>
        <p:txBody>
          <a:bodyPr anchor="ctr">
            <a:normAutofit/>
          </a:bodyPr>
          <a:lstStyle>
            <a:lvl1pPr marL="164592" indent="-164592">
              <a:lnSpc>
                <a:spcPct val="100000"/>
              </a:lnSpc>
              <a:spcBef>
                <a:spcPts val="0"/>
              </a:spcBef>
              <a:buFont typeface="Arial" panose="020B0604020202020204" pitchFamily="34" charset="0"/>
              <a:buNone/>
              <a:defRPr sz="4800"/>
            </a:lvl1pPr>
          </a:lstStyle>
          <a:p>
            <a:pPr lvl="0"/>
            <a:r>
              <a:rPr lang="en-US" dirty="0"/>
              <a:t>Click to edit Quote</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p>
            <a:fld id="{A710F6F3-6829-4CDD-B3A1-8F321E27194A}" type="datetime1">
              <a:rPr lang="en-US" smtClean="0"/>
              <a:t>2/21/26</a:t>
            </a:fld>
            <a:endParaRPr lang="en-US"/>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749184398"/>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Quote 4">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598556" y="4965192"/>
            <a:ext cx="9148947" cy="1289304"/>
          </a:xfrm>
        </p:spPr>
        <p:txBody>
          <a:bodyPr anchor="b">
            <a:normAutofit/>
          </a:bodyPr>
          <a:lstStyle>
            <a:lvl1pPr>
              <a:lnSpc>
                <a:spcPct val="120000"/>
              </a:lnSpc>
              <a:defRPr sz="1800" b="1">
                <a:solidFill>
                  <a:schemeClr val="tx1"/>
                </a:solidFill>
              </a:defRPr>
            </a:lvl1pPr>
          </a:lstStyle>
          <a:p>
            <a:r>
              <a:rPr lang="en-US" dirty="0"/>
              <a:t>Quote Author</a:t>
            </a:r>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429768" y="1179576"/>
            <a:ext cx="9317736" cy="3785616"/>
          </a:xfrm>
        </p:spPr>
        <p:txBody>
          <a:bodyPr anchor="b">
            <a:normAutofit/>
          </a:bodyPr>
          <a:lstStyle>
            <a:lvl1pPr marL="164592" indent="-164592">
              <a:lnSpc>
                <a:spcPct val="100000"/>
              </a:lnSpc>
              <a:spcBef>
                <a:spcPts val="0"/>
              </a:spcBef>
              <a:buFont typeface="Arial" panose="020B0604020202020204" pitchFamily="34" charset="0"/>
              <a:buNone/>
              <a:defRPr sz="4800"/>
            </a:lvl1pPr>
          </a:lstStyle>
          <a:p>
            <a:pPr lvl="0"/>
            <a:r>
              <a:rPr lang="en-US" dirty="0"/>
              <a:t>Click to edit Quote</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p>
            <a:fld id="{FCA6652C-AA1E-4738-883B-0336FAAA5DB1}" type="datetime1">
              <a:rPr lang="en-US" smtClean="0"/>
              <a:t>2/21/26</a:t>
            </a:fld>
            <a:endParaRPr lang="en-US"/>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1095035670"/>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294248"/>
            <a:ext cx="11164825" cy="958480"/>
          </a:xfrm>
        </p:spPr>
        <p:txBody>
          <a:bodyPr/>
          <a:lstStyle/>
          <a:p>
            <a:r>
              <a:rPr lang="en-US" dirty="0"/>
              <a:t>Click to edit Master title style</a:t>
            </a:r>
          </a:p>
        </p:txBody>
      </p:sp>
      <p:sp>
        <p:nvSpPr>
          <p:cNvPr id="9" name="Text Placeholder 8">
            <a:extLst>
              <a:ext uri="{FF2B5EF4-FFF2-40B4-BE49-F238E27FC236}">
                <a16:creationId xmlns:a16="http://schemas.microsoft.com/office/drawing/2014/main" id="{DA7BFCD9-16A4-5745-7BB3-7836095FF16B}"/>
              </a:ext>
            </a:extLst>
          </p:cNvPr>
          <p:cNvSpPr>
            <a:spLocks noGrp="1"/>
          </p:cNvSpPr>
          <p:nvPr>
            <p:ph type="body" sz="quarter" idx="13"/>
          </p:nvPr>
        </p:nvSpPr>
        <p:spPr>
          <a:xfrm>
            <a:off x="430213" y="2020825"/>
            <a:ext cx="5211762"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a:extLst>
              <a:ext uri="{FF2B5EF4-FFF2-40B4-BE49-F238E27FC236}">
                <a16:creationId xmlns:a16="http://schemas.microsoft.com/office/drawing/2014/main" id="{F30EDC57-7D17-D4C8-5C60-A44A480EA997}"/>
              </a:ext>
            </a:extLst>
          </p:cNvPr>
          <p:cNvSpPr>
            <a:spLocks noGrp="1"/>
          </p:cNvSpPr>
          <p:nvPr>
            <p:ph type="body" sz="quarter" idx="14"/>
          </p:nvPr>
        </p:nvSpPr>
        <p:spPr>
          <a:xfrm>
            <a:off x="6381750" y="2020824"/>
            <a:ext cx="521335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020F56A5-925A-45AB-8491-C696F304662B}" type="datetime1">
              <a:rPr lang="en-US" smtClean="0"/>
              <a:t>2/21/26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253698387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29768" y="276166"/>
            <a:ext cx="11164824" cy="976562"/>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29767"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Text Placeholder 10">
            <a:extLst>
              <a:ext uri="{FF2B5EF4-FFF2-40B4-BE49-F238E27FC236}">
                <a16:creationId xmlns:a16="http://schemas.microsoft.com/office/drawing/2014/main" id="{7B5BB1DC-4DAA-D220-25A9-5752C158FDD3}"/>
              </a:ext>
            </a:extLst>
          </p:cNvPr>
          <p:cNvSpPr>
            <a:spLocks noGrp="1"/>
          </p:cNvSpPr>
          <p:nvPr>
            <p:ph type="body" sz="quarter" idx="13"/>
          </p:nvPr>
        </p:nvSpPr>
        <p:spPr>
          <a:xfrm>
            <a:off x="430213" y="2020888"/>
            <a:ext cx="5211762"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82512"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12">
            <a:extLst>
              <a:ext uri="{FF2B5EF4-FFF2-40B4-BE49-F238E27FC236}">
                <a16:creationId xmlns:a16="http://schemas.microsoft.com/office/drawing/2014/main" id="{BAB67A04-5E8D-18C5-D47A-A5B5CFE568A1}"/>
              </a:ext>
            </a:extLst>
          </p:cNvPr>
          <p:cNvSpPr>
            <a:spLocks noGrp="1"/>
          </p:cNvSpPr>
          <p:nvPr>
            <p:ph type="body" sz="quarter" idx="14"/>
          </p:nvPr>
        </p:nvSpPr>
        <p:spPr>
          <a:xfrm>
            <a:off x="6381750" y="2020888"/>
            <a:ext cx="521335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2F882B41-9B9A-4653-8E8E-9D57A4983847}" type="datetime1">
              <a:rPr lang="en-US" smtClean="0"/>
              <a:t>2/21/26</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179859465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86C80A14-C874-4C11-943E-4B7AAF73B997}" type="datetime1">
              <a:rPr lang="en-US" smtClean="0"/>
              <a:t>2/21/26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127945454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59A60914-BFFA-4E5B-B382-06A92C8508A8}" type="datetime1">
              <a:rPr lang="en-US" smtClean="0"/>
              <a:t>2/21/26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168252664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429768" y="553615"/>
            <a:ext cx="3595634" cy="2212848"/>
          </a:xfrm>
        </p:spPr>
        <p:txBody>
          <a:bodyPr anchor="t">
            <a:normAutofit/>
          </a:bodyPr>
          <a:lstStyle>
            <a:lvl1pPr>
              <a:defRPr sz="3200"/>
            </a:lvl1pPr>
          </a:lstStyle>
          <a:p>
            <a:r>
              <a:rPr lang="en-US" dirty="0"/>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429769" y="2823029"/>
            <a:ext cx="3309608" cy="3481355"/>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6995" y="553616"/>
            <a:ext cx="6466741" cy="5752566"/>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E6DEE75D-2E4A-469A-9092-8B43711F5315}" type="datetime1">
              <a:rPr lang="en-US" smtClean="0"/>
              <a:t>2/21/26</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422077853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429768" y="557784"/>
            <a:ext cx="3593592" cy="2212313"/>
          </a:xfrm>
        </p:spPr>
        <p:txBody>
          <a:bodyPr anchor="t">
            <a:normAutofit/>
          </a:bodyPr>
          <a:lstStyle>
            <a:lvl1pPr>
              <a:defRPr sz="3200"/>
            </a:lvl1pPr>
          </a:lstStyle>
          <a:p>
            <a:r>
              <a:rPr lang="en-US" dirty="0"/>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429767" y="2826137"/>
            <a:ext cx="3310128"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2" name="Picture Placeholder 2">
            <a:extLst>
              <a:ext uri="{FF2B5EF4-FFF2-40B4-BE49-F238E27FC236}">
                <a16:creationId xmlns:a16="http://schemas.microsoft.com/office/drawing/2014/main" id="{ADACA751-BBB2-3E33-EA6C-54B4A7F6842B}"/>
              </a:ext>
            </a:extLst>
          </p:cNvPr>
          <p:cNvSpPr>
            <a:spLocks noGrp="1"/>
          </p:cNvSpPr>
          <p:nvPr>
            <p:ph type="pic" idx="1" hasCustomPrompt="1"/>
          </p:nvPr>
        </p:nvSpPr>
        <p:spPr>
          <a:xfrm>
            <a:off x="4502843" y="342901"/>
            <a:ext cx="7346258" cy="6172198"/>
          </a:xfrm>
          <a:custGeom>
            <a:avLst/>
            <a:gdLst>
              <a:gd name="connsiteX0" fmla="*/ 264355 w 6785782"/>
              <a:gd name="connsiteY0" fmla="*/ 0 h 6172198"/>
              <a:gd name="connsiteX1" fmla="*/ 6521427 w 6785782"/>
              <a:gd name="connsiteY1" fmla="*/ 0 h 6172198"/>
              <a:gd name="connsiteX2" fmla="*/ 6785782 w 6785782"/>
              <a:gd name="connsiteY2" fmla="*/ 264355 h 6172198"/>
              <a:gd name="connsiteX3" fmla="*/ 6785782 w 6785782"/>
              <a:gd name="connsiteY3" fmla="*/ 5907843 h 6172198"/>
              <a:gd name="connsiteX4" fmla="*/ 6521427 w 6785782"/>
              <a:gd name="connsiteY4" fmla="*/ 6172198 h 6172198"/>
              <a:gd name="connsiteX5" fmla="*/ 264355 w 6785782"/>
              <a:gd name="connsiteY5" fmla="*/ 6172198 h 6172198"/>
              <a:gd name="connsiteX6" fmla="*/ 0 w 6785782"/>
              <a:gd name="connsiteY6" fmla="*/ 5907843 h 6172198"/>
              <a:gd name="connsiteX7" fmla="*/ 0 w 6785782"/>
              <a:gd name="connsiteY7" fmla="*/ 264355 h 6172198"/>
              <a:gd name="connsiteX8" fmla="*/ 264355 w 6785782"/>
              <a:gd name="connsiteY8" fmla="*/ 0 h 6172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85782" h="6172198">
                <a:moveTo>
                  <a:pt x="264355" y="0"/>
                </a:moveTo>
                <a:lnTo>
                  <a:pt x="6521427" y="0"/>
                </a:lnTo>
                <a:cubicBezTo>
                  <a:pt x="6667426" y="0"/>
                  <a:pt x="6785782" y="118356"/>
                  <a:pt x="6785782" y="264355"/>
                </a:cubicBezTo>
                <a:lnTo>
                  <a:pt x="6785782" y="5907843"/>
                </a:lnTo>
                <a:cubicBezTo>
                  <a:pt x="6785782" y="6053842"/>
                  <a:pt x="6667426" y="6172198"/>
                  <a:pt x="6521427" y="6172198"/>
                </a:cubicBezTo>
                <a:lnTo>
                  <a:pt x="264355" y="6172198"/>
                </a:lnTo>
                <a:cubicBezTo>
                  <a:pt x="118356" y="6172198"/>
                  <a:pt x="0" y="6053842"/>
                  <a:pt x="0" y="5907843"/>
                </a:cubicBezTo>
                <a:lnTo>
                  <a:pt x="0" y="264355"/>
                </a:lnTo>
                <a:cubicBezTo>
                  <a:pt x="0" y="118356"/>
                  <a:pt x="118356" y="0"/>
                  <a:pt x="264355" y="0"/>
                </a:cubicBezTo>
                <a:close/>
              </a:path>
            </a:pathLst>
          </a:custGeom>
          <a:blipFill dpi="0" rotWithShape="1">
            <a:blip r:embed="rId2">
              <a:alphaModFix amt="60000"/>
            </a:blip>
            <a:srcRect/>
            <a:stretch>
              <a:fillRect/>
            </a:stretch>
          </a:blipFill>
        </p:spPr>
        <p:txBody>
          <a:bodyPr wrap="square">
            <a:no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F1E6FD38-01FF-4539-8A35-AB19E4D5C3A7}" type="datetime1">
              <a:rPr lang="en-US" smtClean="0"/>
              <a:t>2/21/26</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38688503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429768"/>
            <a:ext cx="10890374" cy="1627632"/>
          </a:xfrm>
        </p:spPr>
        <p:txBody>
          <a:bodyPr anchor="t">
            <a:normAutofit/>
          </a:bodyPr>
          <a:lstStyle>
            <a:lvl1pPr>
              <a:defRPr sz="5400"/>
            </a:lvl1pPr>
          </a:lstStyle>
          <a:p>
            <a:r>
              <a:rPr lang="en-US" dirty="0"/>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29768" y="3264408"/>
            <a:ext cx="10890374"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E28C5BFC-EF85-4C2B-8809-2F9E7D76A143}" type="datetime1">
              <a:rPr lang="en-US" smtClean="0"/>
              <a:t>2/21/26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776876965"/>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27318"/>
            <a:ext cx="7370064" cy="1842020"/>
          </a:xfrm>
        </p:spPr>
        <p:txBody>
          <a:bodyPr anchor="b">
            <a:normAutofit/>
          </a:bodyPr>
          <a:lstStyle>
            <a:lvl1pPr>
              <a:defRPr sz="6000"/>
            </a:lvl1pPr>
          </a:lstStyle>
          <a:p>
            <a:r>
              <a:rPr lang="en-US" dirty="0"/>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429768" y="3622673"/>
            <a:ext cx="7370064" cy="223113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348805FF-0F6F-4DB7-B5D6-9BF14E40F716}" type="datetime1">
              <a:rPr lang="en-US" smtClean="0"/>
              <a:t>2/21/26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486422399"/>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29768" y="283464"/>
            <a:ext cx="10652760" cy="96926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29768" y="1380744"/>
            <a:ext cx="10652760" cy="490118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429768" y="6519672"/>
            <a:ext cx="2843784" cy="338328"/>
          </a:xfrm>
          <a:prstGeom prst="rect">
            <a:avLst/>
          </a:prstGeom>
        </p:spPr>
        <p:txBody>
          <a:bodyPr vert="horz" lIns="91440" tIns="45720" rIns="91440" bIns="45720" rtlCol="0" anchor="ctr"/>
          <a:lstStyle>
            <a:lvl1pPr algn="l">
              <a:defRPr sz="800">
                <a:solidFill>
                  <a:schemeClr val="tx1"/>
                </a:solidFill>
              </a:defRPr>
            </a:lvl1pPr>
          </a:lstStyle>
          <a:p>
            <a:fld id="{E9D380B3-E270-4064-8D13-292A875F6C31}" type="datetime1">
              <a:rPr lang="en-US" smtClean="0"/>
              <a:t>2/21/26</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60536" y="6519672"/>
            <a:ext cx="2642616" cy="338328"/>
          </a:xfrm>
          <a:prstGeom prst="rect">
            <a:avLst/>
          </a:prstGeom>
        </p:spPr>
        <p:txBody>
          <a:bodyPr vert="horz" lIns="91440" tIns="45720" rIns="91440" bIns="45720" rtlCol="0" anchor="ctr"/>
          <a:lstStyle>
            <a:lvl1pPr algn="r">
              <a:defRPr sz="800">
                <a:solidFill>
                  <a:schemeClr val="tx1"/>
                </a:solidFill>
              </a:defRPr>
            </a:lvl1pPr>
          </a:lstStyle>
          <a:p>
            <a:r>
              <a:rPr lang="en-US"/>
              <a:t>Sample Footer Text</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475720" y="6519672"/>
            <a:ext cx="457200" cy="338328"/>
          </a:xfrm>
          <a:prstGeom prst="rect">
            <a:avLst/>
          </a:prstGeom>
        </p:spPr>
        <p:txBody>
          <a:bodyPr vert="horz" lIns="91440" tIns="45720" rIns="91440" bIns="45720" rtlCol="0" anchor="ctr"/>
          <a:lstStyle>
            <a:lvl1pPr algn="r">
              <a:defRPr sz="800">
                <a:solidFill>
                  <a:schemeClr val="tx1"/>
                </a:solidFill>
              </a:defRPr>
            </a:lvl1pPr>
          </a:lstStyle>
          <a:p>
            <a:fld id="{8E274F5D-21DC-40EF-8DBA-AB9BB119E939}" type="slidenum">
              <a:rPr lang="en-US" smtClean="0"/>
              <a:t>‹#›</a:t>
            </a:fld>
            <a:endParaRPr lang="en-US"/>
          </a:p>
        </p:txBody>
      </p:sp>
    </p:spTree>
    <p:extLst>
      <p:ext uri="{BB962C8B-B14F-4D97-AF65-F5344CB8AC3E}">
        <p14:creationId xmlns:p14="http://schemas.microsoft.com/office/powerpoint/2010/main" val="41226928"/>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 id="2147483743" r:id="rId18"/>
    <p:sldLayoutId id="2147483744" r:id="rId19"/>
    <p:sldLayoutId id="2147483745" r:id="rId20"/>
    <p:sldLayoutId id="2147483746" r:id="rId21"/>
    <p:sldLayoutId id="2147483747" r:id="rId22"/>
    <p:sldLayoutId id="2147483748" r:id="rId23"/>
    <p:sldLayoutId id="2147483749" r:id="rId24"/>
    <p:sldLayoutId id="2147483750" r:id="rId25"/>
    <p:sldLayoutId id="2147483751" r:id="rId26"/>
    <p:sldLayoutId id="2147483752" r:id="rId27"/>
    <p:sldLayoutId id="2147483753" r:id="rId28"/>
    <p:sldLayoutId id="2147483754" r:id="rId29"/>
    <p:sldLayoutId id="2147483755" r:id="rId30"/>
    <p:sldLayoutId id="2147483756" r:id="rId31"/>
    <p:sldLayoutId id="2147483757" r:id="rId32"/>
    <p:sldLayoutId id="2147483758" r:id="rId33"/>
    <p:sldLayoutId id="2147483759" r:id="rId34"/>
    <p:sldLayoutId id="2147483760" r:id="rId35"/>
    <p:sldLayoutId id="2147483761" r:id="rId36"/>
    <p:sldLayoutId id="2147483762" r:id="rId37"/>
    <p:sldLayoutId id="2147483763" r:id="rId38"/>
    <p:sldLayoutId id="2147483764" r:id="rId39"/>
    <p:sldLayoutId id="2147483765" r:id="rId40"/>
    <p:sldLayoutId id="2147483766" r:id="rId41"/>
    <p:sldLayoutId id="2147483767" r:id="rId42"/>
    <p:sldLayoutId id="2147483768" r:id="rId43"/>
    <p:sldLayoutId id="2147483769" r:id="rId44"/>
    <p:sldLayoutId id="2147483770" r:id="rId45"/>
    <p:sldLayoutId id="2147483771" r:id="rId46"/>
    <p:sldLayoutId id="2147483772" r:id="rId47"/>
    <p:sldLayoutId id="2147483773" r:id="rId48"/>
    <p:sldLayoutId id="2147483774" r:id="rId49"/>
    <p:sldLayoutId id="2147483775" r:id="rId50"/>
    <p:sldLayoutId id="2147483776" r:id="rId51"/>
  </p:sldLayoutIdLst>
  <p:hf sldNum="0" hdr="0" ftr="0" dt="0"/>
  <p:txStyles>
    <p:titleStyle>
      <a:lvl1pPr algn="l" defTabSz="914400" rtl="0" eaLnBrk="1" latinLnBrk="0" hangingPunct="1">
        <a:lnSpc>
          <a:spcPct val="90000"/>
        </a:lnSpc>
        <a:spcBef>
          <a:spcPct val="0"/>
        </a:spcBef>
        <a:buNone/>
        <a:defRPr sz="3200" b="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monikasjones.com/" TargetMode="Externa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hemeOverride" Target="../theme/themeOverride3.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5.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6.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7.xml"/><Relationship Id="rId5" Type="http://schemas.openxmlformats.org/officeDocument/2006/relationships/image" Target="../media/image12.png"/><Relationship Id="rId4" Type="http://schemas.openxmlformats.org/officeDocument/2006/relationships/hyperlink" Target="https://leighstein.substack.com/p/more-chemistry-please" TargetMode="Externa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8.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hemeOverride" Target="../theme/themeOverride9.xml"/><Relationship Id="rId6" Type="http://schemas.openxmlformats.org/officeDocument/2006/relationships/image" Target="../media/image14.png"/><Relationship Id="rId5" Type="http://schemas.openxmlformats.org/officeDocument/2006/relationships/hyperlink" Target="https://amandamontei.substack.com/p/read-me-at-the-new-york-times-magazine" TargetMode="External"/><Relationship Id="rId4" Type="http://schemas.openxmlformats.org/officeDocument/2006/relationships/hyperlink" Target="https://bradlisti.substack.com/p/how-to-write-good-stories" TargetMode="Externa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hemeOverride" Target="../theme/themeOverride10.xml"/><Relationship Id="rId5" Type="http://schemas.openxmlformats.org/officeDocument/2006/relationships/image" Target="../media/image15.png"/><Relationship Id="rId4" Type="http://schemas.openxmlformats.org/officeDocument/2006/relationships/hyperlink" Target="https://notes.stephenharrison.com/p/4-short-stories-ive-enjoyed" TargetMode="Externa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hemeOverride" Target="../theme/themeOverride11.xml"/><Relationship Id="rId6" Type="http://schemas.openxmlformats.org/officeDocument/2006/relationships/image" Target="../media/image16.png"/><Relationship Id="rId5" Type="http://schemas.openxmlformats.org/officeDocument/2006/relationships/hyperlink" Target="https://buttondown.com/cariluna" TargetMode="External"/><Relationship Id="rId4" Type="http://schemas.openxmlformats.org/officeDocument/2006/relationships/hyperlink" Target="https://notes.stephenharrison.com/p/4-short-stories-ive-enjoyed" TargetMode="Externa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hemeOverride" Target="../theme/themeOverride1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hemeOverride" Target="../theme/themeOverride13.xml"/><Relationship Id="rId5" Type="http://schemas.openxmlformats.org/officeDocument/2006/relationships/image" Target="../media/image18.png"/><Relationship Id="rId4" Type="http://schemas.openxmlformats.org/officeDocument/2006/relationships/hyperlink" Target="https://edwardsnowden.substack.com/" TargetMode="Externa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hemeOverride" Target="../theme/themeOverride14.xml"/><Relationship Id="rId6" Type="http://schemas.openxmlformats.org/officeDocument/2006/relationships/image" Target="../media/image19.png"/><Relationship Id="rId5" Type="http://schemas.openxmlformats.org/officeDocument/2006/relationships/hyperlink" Target="https://substack.com/@saribotton" TargetMode="External"/><Relationship Id="rId4" Type="http://schemas.openxmlformats.org/officeDocument/2006/relationships/hyperlink" Target="https://notes.stephenharrison.com/p/4-short-stories-ive-enjoyed" TargetMode="Externa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hemeOverride" Target="../theme/themeOverride15.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hemeOverride" Target="../theme/themeOverride16.xml"/><Relationship Id="rId6" Type="http://schemas.openxmlformats.org/officeDocument/2006/relationships/image" Target="../media/image21.png"/><Relationship Id="rId5" Type="http://schemas.openxmlformats.org/officeDocument/2006/relationships/hyperlink" Target="https://annehelen.substack.com/" TargetMode="External"/><Relationship Id="rId4" Type="http://schemas.openxmlformats.org/officeDocument/2006/relationships/hyperlink" Target="https://notes.stephenharrison.com/p/4-short-stories-ive-enjoyed" TargetMode="Externa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hemeOverride" Target="../theme/themeOverride17.xml"/><Relationship Id="rId5" Type="http://schemas.openxmlformats.org/officeDocument/2006/relationships/image" Target="../media/image22.png"/><Relationship Id="rId4" Type="http://schemas.openxmlformats.org/officeDocument/2006/relationships/hyperlink" Target="https://notes.stephenharrison.com/p/4-short-stories-ive-enjoyed" TargetMode="Externa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hemeOverride" Target="../theme/themeOverride18.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9.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2.xml"/><Relationship Id="rId1" Type="http://schemas.openxmlformats.org/officeDocument/2006/relationships/themeOverride" Target="../theme/themeOverride20.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A04F6-A2C7-47C8-2365-E0D7571113D1}"/>
              </a:ext>
            </a:extLst>
          </p:cNvPr>
          <p:cNvSpPr>
            <a:spLocks noGrp="1"/>
          </p:cNvSpPr>
          <p:nvPr>
            <p:ph type="ctrTitle"/>
          </p:nvPr>
        </p:nvSpPr>
        <p:spPr/>
        <p:txBody>
          <a:bodyPr anchor="t">
            <a:normAutofit/>
          </a:bodyPr>
          <a:lstStyle/>
          <a:p>
            <a:r>
              <a:rPr lang="en-US" sz="10600"/>
              <a:t>Design and Launch Your Substack</a:t>
            </a:r>
          </a:p>
        </p:txBody>
      </p:sp>
      <p:sp>
        <p:nvSpPr>
          <p:cNvPr id="3" name="Subtitle 2">
            <a:extLst>
              <a:ext uri="{FF2B5EF4-FFF2-40B4-BE49-F238E27FC236}">
                <a16:creationId xmlns:a16="http://schemas.microsoft.com/office/drawing/2014/main" id="{C3EEFE66-7C68-F1C3-70D6-B98B1140BF37}"/>
              </a:ext>
            </a:extLst>
          </p:cNvPr>
          <p:cNvSpPr>
            <a:spLocks noGrp="1"/>
          </p:cNvSpPr>
          <p:nvPr>
            <p:ph type="subTitle" idx="1"/>
          </p:nvPr>
        </p:nvSpPr>
        <p:spPr>
          <a:xfrm>
            <a:off x="429768" y="5093208"/>
            <a:ext cx="11027126" cy="1161288"/>
          </a:xfrm>
        </p:spPr>
        <p:txBody>
          <a:bodyPr anchor="b">
            <a:normAutofit/>
          </a:bodyPr>
          <a:lstStyle/>
          <a:p>
            <a:r>
              <a:rPr lang="en-US" dirty="0"/>
              <a:t>Instructor: Monika Sengul-Jones | Session 1 | Feb. 21, 2026 | </a:t>
            </a:r>
            <a:r>
              <a:rPr lang="en-US" dirty="0">
                <a:hlinkClick r:id="rId2"/>
              </a:rPr>
              <a:t>www.monikasjones.com</a:t>
            </a:r>
            <a:r>
              <a:rPr lang="en-US" dirty="0"/>
              <a:t> | </a:t>
            </a:r>
            <a:r>
              <a:rPr lang="en-US" dirty="0" err="1"/>
              <a:t>thegiftbymonika.substack.com</a:t>
            </a:r>
            <a:r>
              <a:rPr lang="en-US" dirty="0"/>
              <a:t> </a:t>
            </a:r>
          </a:p>
        </p:txBody>
      </p:sp>
    </p:spTree>
    <p:extLst>
      <p:ext uri="{BB962C8B-B14F-4D97-AF65-F5344CB8AC3E}">
        <p14:creationId xmlns:p14="http://schemas.microsoft.com/office/powerpoint/2010/main" val="1373336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821E0361-5E8D-910C-33E4-DF246954F86D}"/>
              </a:ext>
            </a:extLst>
          </p:cNvPr>
          <p:cNvSpPr>
            <a:spLocks noGrp="1"/>
          </p:cNvSpPr>
          <p:nvPr>
            <p:ph type="title"/>
          </p:nvPr>
        </p:nvSpPr>
        <p:spPr/>
        <p:txBody>
          <a:bodyPr/>
          <a:lstStyle/>
          <a:p>
            <a:r>
              <a:rPr lang="en-US" dirty="0"/>
              <a:t>Today’s plan</a:t>
            </a:r>
          </a:p>
        </p:txBody>
      </p:sp>
      <p:sp>
        <p:nvSpPr>
          <p:cNvPr id="3" name="Content Placeholder 2">
            <a:extLst>
              <a:ext uri="{FF2B5EF4-FFF2-40B4-BE49-F238E27FC236}">
                <a16:creationId xmlns:a16="http://schemas.microsoft.com/office/drawing/2014/main" id="{CC78958E-CEE4-3A46-85FD-C40AC77F87AB}"/>
              </a:ext>
            </a:extLst>
          </p:cNvPr>
          <p:cNvSpPr>
            <a:spLocks noGrp="1"/>
          </p:cNvSpPr>
          <p:nvPr>
            <p:ph idx="1"/>
          </p:nvPr>
        </p:nvSpPr>
        <p:spPr>
          <a:xfrm>
            <a:off x="2803546" y="2291262"/>
            <a:ext cx="6584634" cy="4099320"/>
          </a:xfrm>
        </p:spPr>
        <p:txBody>
          <a:bodyPr>
            <a:noAutofit/>
          </a:bodyPr>
          <a:lstStyle/>
          <a:p>
            <a:pPr>
              <a:lnSpc>
                <a:spcPct val="90000"/>
              </a:lnSpc>
              <a:buFont typeface="Arial" panose="020B0604020202020204" pitchFamily="34" charset="0"/>
              <a:buChar char="•"/>
            </a:pPr>
            <a:r>
              <a:rPr lang="en-US" sz="3000" dirty="0"/>
              <a:t>Intros</a:t>
            </a:r>
          </a:p>
          <a:p>
            <a:pPr>
              <a:lnSpc>
                <a:spcPct val="90000"/>
              </a:lnSpc>
              <a:buFont typeface="Arial" panose="020B0604020202020204" pitchFamily="34" charset="0"/>
              <a:buChar char="•"/>
            </a:pPr>
            <a:r>
              <a:rPr lang="en-US" sz="3000" dirty="0"/>
              <a:t>The big picture of newsletters, Substack newsletters, a typology (and why you should care)</a:t>
            </a:r>
          </a:p>
          <a:p>
            <a:pPr>
              <a:lnSpc>
                <a:spcPct val="90000"/>
              </a:lnSpc>
              <a:buFont typeface="Arial" panose="020B0604020202020204" pitchFamily="34" charset="0"/>
              <a:buChar char="•"/>
            </a:pPr>
            <a:r>
              <a:rPr lang="en-US" sz="3000" dirty="0"/>
              <a:t>Brainstorming your newsletter</a:t>
            </a:r>
          </a:p>
          <a:p>
            <a:pPr>
              <a:lnSpc>
                <a:spcPct val="90000"/>
              </a:lnSpc>
              <a:buFont typeface="Arial" panose="020B0604020202020204" pitchFamily="34" charset="0"/>
              <a:buChar char="•"/>
            </a:pPr>
            <a:r>
              <a:rPr lang="en-US" sz="3000" dirty="0"/>
              <a:t>Setting up your Substack </a:t>
            </a:r>
          </a:p>
          <a:p>
            <a:pPr>
              <a:lnSpc>
                <a:spcPct val="90000"/>
              </a:lnSpc>
              <a:buFont typeface="Arial" panose="020B0604020202020204" pitchFamily="34" charset="0"/>
              <a:buChar char="•"/>
            </a:pPr>
            <a:r>
              <a:rPr lang="en-US" sz="3000" dirty="0"/>
              <a:t>Homework</a:t>
            </a:r>
          </a:p>
        </p:txBody>
      </p:sp>
    </p:spTree>
    <p:extLst>
      <p:ext uri="{BB962C8B-B14F-4D97-AF65-F5344CB8AC3E}">
        <p14:creationId xmlns:p14="http://schemas.microsoft.com/office/powerpoint/2010/main" val="495783464"/>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DEC04-DF8D-5545-B2A9-6C163E33F9DC}"/>
              </a:ext>
            </a:extLst>
          </p:cNvPr>
          <p:cNvSpPr>
            <a:spLocks noGrp="1"/>
          </p:cNvSpPr>
          <p:nvPr>
            <p:ph type="title"/>
          </p:nvPr>
        </p:nvSpPr>
        <p:spPr>
          <a:xfrm>
            <a:off x="1927172" y="2900210"/>
            <a:ext cx="2708018" cy="1071062"/>
          </a:xfrm>
          <a:noFill/>
          <a:ln>
            <a:solidFill>
              <a:schemeClr val="tx1">
                <a:lumMod val="85000"/>
                <a:lumOff val="15000"/>
              </a:schemeClr>
            </a:solidFill>
          </a:ln>
        </p:spPr>
        <p:txBody>
          <a:bodyPr>
            <a:normAutofit/>
          </a:bodyPr>
          <a:lstStyle/>
          <a:p>
            <a:r>
              <a:rPr lang="en-US" dirty="0">
                <a:solidFill>
                  <a:schemeClr val="tx1">
                    <a:lumMod val="95000"/>
                    <a:lumOff val="5000"/>
                  </a:schemeClr>
                </a:solidFill>
              </a:rPr>
              <a:t>Intros</a:t>
            </a:r>
          </a:p>
        </p:txBody>
      </p:sp>
      <p:sp>
        <p:nvSpPr>
          <p:cNvPr id="3" name="Content Placeholder 2">
            <a:extLst>
              <a:ext uri="{FF2B5EF4-FFF2-40B4-BE49-F238E27FC236}">
                <a16:creationId xmlns:a16="http://schemas.microsoft.com/office/drawing/2014/main" id="{CC78958E-CEE4-3A46-85FD-C40AC77F87AB}"/>
              </a:ext>
            </a:extLst>
          </p:cNvPr>
          <p:cNvSpPr>
            <a:spLocks noGrp="1"/>
          </p:cNvSpPr>
          <p:nvPr>
            <p:ph idx="1"/>
          </p:nvPr>
        </p:nvSpPr>
        <p:spPr>
          <a:xfrm>
            <a:off x="5371718" y="715183"/>
            <a:ext cx="4370189" cy="4924280"/>
          </a:xfrm>
        </p:spPr>
        <p:txBody>
          <a:bodyPr anchor="ctr">
            <a:noAutofit/>
          </a:bodyPr>
          <a:lstStyle/>
          <a:p>
            <a:pPr>
              <a:buFont typeface="Arial" panose="020B0604020202020204" pitchFamily="34" charset="0"/>
              <a:buChar char="•"/>
            </a:pPr>
            <a:r>
              <a:rPr lang="en-US" sz="2400" dirty="0"/>
              <a:t>Name, pronouns</a:t>
            </a:r>
          </a:p>
          <a:p>
            <a:pPr>
              <a:buFont typeface="Arial" panose="020B0604020202020204" pitchFamily="34" charset="0"/>
              <a:buChar char="•"/>
            </a:pPr>
            <a:r>
              <a:rPr lang="en-US" sz="2400" dirty="0"/>
              <a:t>What newsletters do you read &amp; love?</a:t>
            </a:r>
          </a:p>
          <a:p>
            <a:pPr>
              <a:buFont typeface="Arial" panose="020B0604020202020204" pitchFamily="34" charset="0"/>
              <a:buChar char="•"/>
            </a:pPr>
            <a:r>
              <a:rPr lang="en-US" sz="2400" dirty="0"/>
              <a:t>One Substack newsletter quality you appreciate?</a:t>
            </a:r>
          </a:p>
          <a:p>
            <a:pPr>
              <a:buFont typeface="Arial" panose="020B0604020202020204" pitchFamily="34" charset="0"/>
              <a:buChar char="•"/>
            </a:pPr>
            <a:r>
              <a:rPr lang="en-US" sz="2400" dirty="0"/>
              <a:t>What sort of writing do you do or hope/plan to do?</a:t>
            </a:r>
          </a:p>
          <a:p>
            <a:pPr>
              <a:buFont typeface="Arial" panose="020B0604020202020204" pitchFamily="34" charset="0"/>
              <a:buChar char="•"/>
            </a:pPr>
            <a:r>
              <a:rPr lang="en-US" sz="2400" dirty="0"/>
              <a:t>Question you want answered today?</a:t>
            </a:r>
          </a:p>
        </p:txBody>
      </p:sp>
    </p:spTree>
    <p:extLst>
      <p:ext uri="{BB962C8B-B14F-4D97-AF65-F5344CB8AC3E}">
        <p14:creationId xmlns:p14="http://schemas.microsoft.com/office/powerpoint/2010/main" val="2016675966"/>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0E4FF-677B-DEB2-E428-1B7D29100B55}"/>
              </a:ext>
            </a:extLst>
          </p:cNvPr>
          <p:cNvSpPr>
            <a:spLocks noGrp="1"/>
          </p:cNvSpPr>
          <p:nvPr>
            <p:ph type="title"/>
          </p:nvPr>
        </p:nvSpPr>
        <p:spPr>
          <a:xfrm>
            <a:off x="2010698" y="629267"/>
            <a:ext cx="3124882" cy="1622321"/>
          </a:xfrm>
        </p:spPr>
        <p:txBody>
          <a:bodyPr>
            <a:normAutofit/>
          </a:bodyPr>
          <a:lstStyle/>
          <a:p>
            <a:r>
              <a:rPr lang="en-US" dirty="0">
                <a:solidFill>
                  <a:srgbClr val="EBEBEB"/>
                </a:solidFill>
              </a:rPr>
              <a:t>The big picture</a:t>
            </a:r>
          </a:p>
        </p:txBody>
      </p:sp>
      <p:sp>
        <p:nvSpPr>
          <p:cNvPr id="3" name="Content Placeholder 2">
            <a:extLst>
              <a:ext uri="{FF2B5EF4-FFF2-40B4-BE49-F238E27FC236}">
                <a16:creationId xmlns:a16="http://schemas.microsoft.com/office/drawing/2014/main" id="{835FA18A-F463-5B90-8717-EFEA25791D1D}"/>
              </a:ext>
            </a:extLst>
          </p:cNvPr>
          <p:cNvSpPr>
            <a:spLocks noGrp="1"/>
          </p:cNvSpPr>
          <p:nvPr>
            <p:ph idx="1"/>
          </p:nvPr>
        </p:nvSpPr>
        <p:spPr>
          <a:xfrm>
            <a:off x="2010698" y="2438401"/>
            <a:ext cx="3124882" cy="3785419"/>
          </a:xfrm>
        </p:spPr>
        <p:txBody>
          <a:bodyPr>
            <a:normAutofit/>
          </a:bodyPr>
          <a:lstStyle/>
          <a:p>
            <a:pPr marL="0" indent="0">
              <a:buNone/>
            </a:pPr>
            <a:r>
              <a:rPr lang="en-US" dirty="0">
                <a:solidFill>
                  <a:srgbClr val="EBEBEB"/>
                </a:solidFill>
              </a:rPr>
              <a:t>Newsletter = email </a:t>
            </a:r>
          </a:p>
          <a:p>
            <a:pPr marL="0" indent="0">
              <a:buNone/>
            </a:pPr>
            <a:r>
              <a:rPr lang="en-US" dirty="0">
                <a:solidFill>
                  <a:srgbClr val="EBEBEB"/>
                </a:solidFill>
              </a:rPr>
              <a:t>Substack newsletter = email + a social platform/network effects/ Recommendation system </a:t>
            </a:r>
          </a:p>
          <a:p>
            <a:pPr marL="0" indent="0">
              <a:buNone/>
            </a:pPr>
            <a:endParaRPr lang="en-US" dirty="0">
              <a:solidFill>
                <a:srgbClr val="EBEBEB"/>
              </a:solidFill>
            </a:endParaRPr>
          </a:p>
        </p:txBody>
      </p:sp>
      <p:pic>
        <p:nvPicPr>
          <p:cNvPr id="5" name="Picture 4" descr="A cartoon of a person holding a sign&#10;&#10;AI-generated content may be incorrect.">
            <a:extLst>
              <a:ext uri="{FF2B5EF4-FFF2-40B4-BE49-F238E27FC236}">
                <a16:creationId xmlns:a16="http://schemas.microsoft.com/office/drawing/2014/main" id="{EB188054-214A-EA40-58A1-AFD7EDEA47CC}"/>
              </a:ext>
            </a:extLst>
          </p:cNvPr>
          <p:cNvPicPr>
            <a:picLocks noChangeAspect="1"/>
          </p:cNvPicPr>
          <p:nvPr/>
        </p:nvPicPr>
        <p:blipFill>
          <a:blip r:embed="rId4"/>
          <a:stretch>
            <a:fillRect/>
          </a:stretch>
        </p:blipFill>
        <p:spPr>
          <a:xfrm>
            <a:off x="6094494" y="1405728"/>
            <a:ext cx="4087416" cy="4046540"/>
          </a:xfrm>
          <a:prstGeom prst="rect">
            <a:avLst/>
          </a:prstGeom>
          <a:effectLst/>
        </p:spPr>
      </p:pic>
      <p:sp>
        <p:nvSpPr>
          <p:cNvPr id="6" name="TextBox 5">
            <a:extLst>
              <a:ext uri="{FF2B5EF4-FFF2-40B4-BE49-F238E27FC236}">
                <a16:creationId xmlns:a16="http://schemas.microsoft.com/office/drawing/2014/main" id="{CDFA8860-F650-B144-DE0B-F9A541F36353}"/>
              </a:ext>
            </a:extLst>
          </p:cNvPr>
          <p:cNvSpPr txBox="1"/>
          <p:nvPr/>
        </p:nvSpPr>
        <p:spPr>
          <a:xfrm>
            <a:off x="6094495" y="5714996"/>
            <a:ext cx="4209807" cy="369332"/>
          </a:xfrm>
          <a:prstGeom prst="rect">
            <a:avLst/>
          </a:prstGeom>
          <a:noFill/>
        </p:spPr>
        <p:txBody>
          <a:bodyPr wrap="none" rtlCol="0">
            <a:spAutoFit/>
          </a:bodyPr>
          <a:lstStyle/>
          <a:p>
            <a:r>
              <a:rPr lang="en-US" dirty="0" err="1"/>
              <a:t>Carolita</a:t>
            </a:r>
            <a:r>
              <a:rPr lang="en-US" dirty="0"/>
              <a:t> Johnson for The New Yorker</a:t>
            </a:r>
          </a:p>
        </p:txBody>
      </p:sp>
    </p:spTree>
    <p:extLst>
      <p:ext uri="{BB962C8B-B14F-4D97-AF65-F5344CB8AC3E}">
        <p14:creationId xmlns:p14="http://schemas.microsoft.com/office/powerpoint/2010/main" val="1207462976"/>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65E1DD3C-2087-E782-BF85-C67C419B69F6}"/>
              </a:ext>
            </a:extLst>
          </p:cNvPr>
          <p:cNvSpPr/>
          <p:nvPr/>
        </p:nvSpPr>
        <p:spPr>
          <a:xfrm>
            <a:off x="7407147" y="1095715"/>
            <a:ext cx="2922923" cy="51289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B7CF05-42CA-9E16-460E-A98A489D2194}"/>
              </a:ext>
            </a:extLst>
          </p:cNvPr>
          <p:cNvSpPr>
            <a:spLocks noGrp="1"/>
          </p:cNvSpPr>
          <p:nvPr>
            <p:ph type="title"/>
          </p:nvPr>
        </p:nvSpPr>
        <p:spPr/>
        <p:txBody>
          <a:bodyPr/>
          <a:lstStyle/>
          <a:p>
            <a:r>
              <a:rPr lang="en-US" dirty="0"/>
              <a:t>The long game</a:t>
            </a:r>
          </a:p>
        </p:txBody>
      </p:sp>
      <p:sp>
        <p:nvSpPr>
          <p:cNvPr id="3" name="Content Placeholder 2">
            <a:extLst>
              <a:ext uri="{FF2B5EF4-FFF2-40B4-BE49-F238E27FC236}">
                <a16:creationId xmlns:a16="http://schemas.microsoft.com/office/drawing/2014/main" id="{EA6C52A5-F13E-1EAC-9143-191AD7D7A02D}"/>
              </a:ext>
            </a:extLst>
          </p:cNvPr>
          <p:cNvSpPr>
            <a:spLocks noGrp="1"/>
          </p:cNvSpPr>
          <p:nvPr>
            <p:ph idx="1"/>
          </p:nvPr>
        </p:nvSpPr>
        <p:spPr>
          <a:xfrm>
            <a:off x="595857" y="1562447"/>
            <a:ext cx="3209290" cy="4195481"/>
          </a:xfrm>
        </p:spPr>
        <p:txBody>
          <a:bodyPr>
            <a:normAutofit fontScale="32500" lnSpcReduction="20000"/>
          </a:bodyPr>
          <a:lstStyle/>
          <a:p>
            <a:pPr marL="0" indent="0">
              <a:buNone/>
            </a:pPr>
            <a:r>
              <a:rPr lang="en-US" sz="5100" dirty="0"/>
              <a:t>Keep your network informed </a:t>
            </a:r>
            <a:br>
              <a:rPr lang="en-US" sz="5100" dirty="0"/>
            </a:br>
            <a:r>
              <a:rPr lang="en-US" sz="5100" dirty="0"/>
              <a:t>Establish a regular public writing practice</a:t>
            </a:r>
            <a:br>
              <a:rPr lang="en-US" sz="5100" dirty="0"/>
            </a:br>
            <a:r>
              <a:rPr lang="en-US" sz="5100" dirty="0"/>
              <a:t>Pilot ideas or practice forms</a:t>
            </a:r>
            <a:br>
              <a:rPr lang="en-US" sz="5100" dirty="0"/>
            </a:br>
            <a:r>
              <a:rPr lang="en-US" sz="5100" dirty="0"/>
              <a:t>Share professional accomplishments</a:t>
            </a:r>
            <a:br>
              <a:rPr lang="en-US" sz="5100" dirty="0"/>
            </a:br>
            <a:r>
              <a:rPr lang="en-US" sz="5100" dirty="0"/>
              <a:t>Connect with new/existing readers/contacts</a:t>
            </a:r>
            <a:br>
              <a:rPr lang="en-US" sz="5100" dirty="0"/>
            </a:br>
            <a:r>
              <a:rPr lang="en-US" sz="5100" dirty="0"/>
              <a:t>Share other business/activities ops</a:t>
            </a:r>
            <a:br>
              <a:rPr lang="en-US" sz="5100" dirty="0"/>
            </a:br>
            <a:r>
              <a:rPr lang="en-US" sz="5100" dirty="0"/>
              <a:t>Cross-post your own content</a:t>
            </a:r>
            <a:br>
              <a:rPr lang="en-US" sz="5100" dirty="0"/>
            </a:br>
            <a:r>
              <a:rPr lang="en-US" sz="5100" dirty="0"/>
              <a:t>Publish supplementary writing to published works</a:t>
            </a:r>
            <a:br>
              <a:rPr lang="en-US" sz="5100" dirty="0"/>
            </a:br>
            <a:r>
              <a:rPr lang="en-US" sz="5100" dirty="0"/>
              <a:t>Amplify your peers</a:t>
            </a:r>
            <a:br>
              <a:rPr lang="en-US" sz="5100" dirty="0"/>
            </a:br>
            <a:r>
              <a:rPr lang="en-US" sz="5100" dirty="0"/>
              <a:t>Earn income*</a:t>
            </a:r>
          </a:p>
          <a:p>
            <a:pPr marL="0" indent="0">
              <a:buNone/>
            </a:pPr>
            <a:endParaRPr lang="en-US" sz="3600" dirty="0"/>
          </a:p>
        </p:txBody>
      </p:sp>
      <p:sp>
        <p:nvSpPr>
          <p:cNvPr id="4" name="TextBox 3">
            <a:extLst>
              <a:ext uri="{FF2B5EF4-FFF2-40B4-BE49-F238E27FC236}">
                <a16:creationId xmlns:a16="http://schemas.microsoft.com/office/drawing/2014/main" id="{64A3077E-87EF-0C53-69C6-598F36327080}"/>
              </a:ext>
            </a:extLst>
          </p:cNvPr>
          <p:cNvSpPr txBox="1"/>
          <p:nvPr/>
        </p:nvSpPr>
        <p:spPr>
          <a:xfrm>
            <a:off x="3130045" y="6224662"/>
            <a:ext cx="5437964" cy="276999"/>
          </a:xfrm>
          <a:prstGeom prst="rect">
            <a:avLst/>
          </a:prstGeom>
          <a:noFill/>
        </p:spPr>
        <p:txBody>
          <a:bodyPr wrap="none" rtlCol="0">
            <a:spAutoFit/>
          </a:bodyPr>
          <a:lstStyle/>
          <a:p>
            <a:r>
              <a:rPr lang="en-US" sz="1200" dirty="0"/>
              <a:t>*Be careful with this approach, can also be combined with all of the above</a:t>
            </a:r>
          </a:p>
        </p:txBody>
      </p:sp>
      <p:sp>
        <p:nvSpPr>
          <p:cNvPr id="6" name="TextBox 5">
            <a:extLst>
              <a:ext uri="{FF2B5EF4-FFF2-40B4-BE49-F238E27FC236}">
                <a16:creationId xmlns:a16="http://schemas.microsoft.com/office/drawing/2014/main" id="{7327642B-9D73-CC9C-CC1E-6974FB1DAC56}"/>
              </a:ext>
            </a:extLst>
          </p:cNvPr>
          <p:cNvSpPr txBox="1"/>
          <p:nvPr/>
        </p:nvSpPr>
        <p:spPr>
          <a:xfrm>
            <a:off x="7487478" y="1447243"/>
            <a:ext cx="2715690" cy="4314323"/>
          </a:xfrm>
          <a:prstGeom prst="rect">
            <a:avLst/>
          </a:prstGeom>
          <a:noFill/>
        </p:spPr>
        <p:txBody>
          <a:bodyPr wrap="square">
            <a:spAutoFit/>
          </a:bodyPr>
          <a:lstStyle/>
          <a:p>
            <a:pPr algn="ctr">
              <a:lnSpc>
                <a:spcPct val="120000"/>
              </a:lnSpc>
            </a:pPr>
            <a:r>
              <a:rPr lang="en-US" dirty="0"/>
              <a:t>“A regular newsletter sent to your readers creates a long string of impressions, keeping your name at the forefront of their mind. When an opportunity arises, people are far more likely to think of you if they’ve frequently seen your name.” </a:t>
            </a:r>
          </a:p>
          <a:p>
            <a:pPr>
              <a:lnSpc>
                <a:spcPct val="120000"/>
              </a:lnSpc>
            </a:pPr>
            <a:endParaRPr lang="en-US" sz="1050" dirty="0"/>
          </a:p>
          <a:p>
            <a:pPr>
              <a:lnSpc>
                <a:spcPct val="120000"/>
              </a:lnSpc>
            </a:pPr>
            <a:r>
              <a:rPr lang="en-US" sz="1050" dirty="0"/>
              <a:t>Jane Friedman, </a:t>
            </a:r>
            <a:r>
              <a:rPr lang="en-US" sz="1050" i="1" dirty="0"/>
              <a:t>The Business of Being A Writer </a:t>
            </a:r>
            <a:r>
              <a:rPr lang="en-US" sz="1050" dirty="0"/>
              <a:t>pp. 191</a:t>
            </a:r>
          </a:p>
        </p:txBody>
      </p:sp>
      <p:sp>
        <p:nvSpPr>
          <p:cNvPr id="8" name="Content Placeholder 2">
            <a:extLst>
              <a:ext uri="{FF2B5EF4-FFF2-40B4-BE49-F238E27FC236}">
                <a16:creationId xmlns:a16="http://schemas.microsoft.com/office/drawing/2014/main" id="{F355138A-9DBC-D722-534B-F181F2D3A780}"/>
              </a:ext>
            </a:extLst>
          </p:cNvPr>
          <p:cNvSpPr txBox="1">
            <a:spLocks/>
          </p:cNvSpPr>
          <p:nvPr/>
        </p:nvSpPr>
        <p:spPr>
          <a:xfrm>
            <a:off x="3805147" y="1506663"/>
            <a:ext cx="3209290" cy="4195481"/>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Connect with other writers</a:t>
            </a:r>
          </a:p>
          <a:p>
            <a:pPr marL="0" indent="0">
              <a:buFont typeface="Arial" panose="020B0604020202020204" pitchFamily="34" charset="0"/>
              <a:buNone/>
            </a:pPr>
            <a:r>
              <a:rPr lang="en-US" dirty="0"/>
              <a:t>Communicate more directly with Substack app readers </a:t>
            </a:r>
          </a:p>
          <a:p>
            <a:pPr marL="0" indent="0">
              <a:buFont typeface="Arial" panose="020B0604020202020204" pitchFamily="34" charset="0"/>
              <a:buNone/>
            </a:pPr>
            <a:r>
              <a:rPr lang="en-US" dirty="0"/>
              <a:t>Benefit from the recommendation system</a:t>
            </a:r>
          </a:p>
          <a:p>
            <a:pPr marL="0" indent="0">
              <a:buFont typeface="Arial" panose="020B0604020202020204" pitchFamily="34" charset="0"/>
              <a:buNone/>
            </a:pPr>
            <a:r>
              <a:rPr lang="en-US" dirty="0"/>
              <a:t>Benefit from the network effects </a:t>
            </a:r>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2329851447"/>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1A35BE-6147-4A3A-7317-D2C75156D872}"/>
              </a:ext>
            </a:extLst>
          </p:cNvPr>
          <p:cNvSpPr>
            <a:spLocks noGrp="1"/>
          </p:cNvSpPr>
          <p:nvPr>
            <p:ph idx="1"/>
          </p:nvPr>
        </p:nvSpPr>
        <p:spPr>
          <a:xfrm>
            <a:off x="6699504" y="2640692"/>
            <a:ext cx="3352600" cy="3255252"/>
          </a:xfrm>
        </p:spPr>
        <p:txBody>
          <a:bodyPr>
            <a:normAutofit/>
          </a:bodyPr>
          <a:lstStyle/>
          <a:p>
            <a:pPr marL="0" indent="0">
              <a:buNone/>
            </a:pPr>
            <a:endParaRPr lang="en-US" dirty="0"/>
          </a:p>
          <a:p>
            <a:pPr marL="0" indent="0">
              <a:buNone/>
            </a:pPr>
            <a:r>
              <a:rPr lang="en-US" dirty="0"/>
              <a:t>https://</a:t>
            </a:r>
            <a:r>
              <a:rPr lang="en-US" dirty="0" err="1"/>
              <a:t>virginiaheffernan.substack.com</a:t>
            </a:r>
            <a:r>
              <a:rPr lang="en-US" dirty="0"/>
              <a:t>/</a:t>
            </a:r>
            <a:br>
              <a:rPr lang="en-US" dirty="0"/>
            </a:br>
            <a:br>
              <a:rPr lang="en-US" dirty="0"/>
            </a:br>
            <a:r>
              <a:rPr lang="en-US" dirty="0"/>
              <a:t>Virginia Heffernan’s Substack also includes links to podcasts she’s on and book launch details</a:t>
            </a:r>
          </a:p>
          <a:p>
            <a:pPr marL="0" indent="0">
              <a:buNone/>
            </a:pPr>
            <a:endParaRPr lang="en-US" dirty="0"/>
          </a:p>
          <a:p>
            <a:pPr marL="0" indent="0">
              <a:buNone/>
            </a:pPr>
            <a:endParaRPr lang="en-US" dirty="0"/>
          </a:p>
        </p:txBody>
      </p:sp>
      <p:sp>
        <p:nvSpPr>
          <p:cNvPr id="5" name="Title 1">
            <a:extLst>
              <a:ext uri="{FF2B5EF4-FFF2-40B4-BE49-F238E27FC236}">
                <a16:creationId xmlns:a16="http://schemas.microsoft.com/office/drawing/2014/main" id="{3435799C-DAA7-F1ED-11A3-83DDC2B990E6}"/>
              </a:ext>
            </a:extLst>
          </p:cNvPr>
          <p:cNvSpPr txBox="1">
            <a:spLocks/>
          </p:cNvSpPr>
          <p:nvPr/>
        </p:nvSpPr>
        <p:spPr bwMode="black">
          <a:xfrm>
            <a:off x="6941551" y="985066"/>
            <a:ext cx="3364992" cy="1174991"/>
          </a:xfrm>
          <a:prstGeom prst="rect">
            <a:avLst/>
          </a:prstGeom>
          <a:solidFill>
            <a:srgbClr val="FFFFFF"/>
          </a:solidFill>
          <a:ln w="31750" cap="sq">
            <a:solidFill>
              <a:srgbClr val="404040"/>
            </a:solidFill>
            <a:miter lim="800000"/>
          </a:ln>
        </p:spPr>
        <p:txBody>
          <a:bodyPr vert="horz" lIns="182880" tIns="182880" rIns="182880" bIns="182880" rtlCol="0" anchor="ctr">
            <a:normAutofit fontScale="97500" lnSpcReduction="10000"/>
          </a:bodyPr>
          <a:lstStyle>
            <a:lvl1pPr algn="ctr" defTabSz="914400" rtl="0" eaLnBrk="1" latinLnBrk="0" hangingPunct="1">
              <a:lnSpc>
                <a:spcPct val="90000"/>
              </a:lnSpc>
              <a:spcBef>
                <a:spcPct val="0"/>
              </a:spcBef>
              <a:buNone/>
              <a:defRPr sz="2600" kern="1200" cap="all" spc="200" baseline="0">
                <a:solidFill>
                  <a:srgbClr val="262626"/>
                </a:solidFill>
                <a:latin typeface="+mj-lt"/>
                <a:ea typeface="+mj-ea"/>
                <a:cs typeface="+mj-cs"/>
              </a:defRPr>
            </a:lvl1pPr>
          </a:lstStyle>
          <a:p>
            <a:r>
              <a:rPr lang="en-US" sz="2000" dirty="0"/>
              <a:t>Keep your network informed</a:t>
            </a:r>
            <a:endParaRPr lang="en-US" sz="1900" dirty="0"/>
          </a:p>
        </p:txBody>
      </p:sp>
      <p:pic>
        <p:nvPicPr>
          <p:cNvPr id="6" name="Picture 5">
            <a:extLst>
              <a:ext uri="{FF2B5EF4-FFF2-40B4-BE49-F238E27FC236}">
                <a16:creationId xmlns:a16="http://schemas.microsoft.com/office/drawing/2014/main" id="{CDC624F9-C4C1-1C3B-8A79-3374F4DC75D1}"/>
              </a:ext>
            </a:extLst>
          </p:cNvPr>
          <p:cNvPicPr>
            <a:picLocks noChangeAspect="1"/>
          </p:cNvPicPr>
          <p:nvPr/>
        </p:nvPicPr>
        <p:blipFill>
          <a:blip r:embed="rId4"/>
          <a:stretch>
            <a:fillRect/>
          </a:stretch>
        </p:blipFill>
        <p:spPr>
          <a:xfrm>
            <a:off x="693736" y="362020"/>
            <a:ext cx="3871461" cy="2872004"/>
          </a:xfrm>
          <a:prstGeom prst="rect">
            <a:avLst/>
          </a:prstGeom>
        </p:spPr>
      </p:pic>
      <p:pic>
        <p:nvPicPr>
          <p:cNvPr id="2" name="Picture 1">
            <a:extLst>
              <a:ext uri="{FF2B5EF4-FFF2-40B4-BE49-F238E27FC236}">
                <a16:creationId xmlns:a16="http://schemas.microsoft.com/office/drawing/2014/main" id="{89753CD9-D269-212E-4E8C-1D1841B4143E}"/>
              </a:ext>
            </a:extLst>
          </p:cNvPr>
          <p:cNvPicPr>
            <a:picLocks noChangeAspect="1"/>
          </p:cNvPicPr>
          <p:nvPr/>
        </p:nvPicPr>
        <p:blipFill>
          <a:blip r:embed="rId5"/>
          <a:stretch>
            <a:fillRect/>
          </a:stretch>
        </p:blipFill>
        <p:spPr>
          <a:xfrm>
            <a:off x="2139896" y="2640692"/>
            <a:ext cx="3870529" cy="4017904"/>
          </a:xfrm>
          <a:prstGeom prst="rect">
            <a:avLst/>
          </a:prstGeom>
        </p:spPr>
      </p:pic>
    </p:spTree>
    <p:extLst>
      <p:ext uri="{BB962C8B-B14F-4D97-AF65-F5344CB8AC3E}">
        <p14:creationId xmlns:p14="http://schemas.microsoft.com/office/powerpoint/2010/main" val="548187543"/>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C58405-0193-4606-57E3-5283D4481DEE}"/>
              </a:ext>
            </a:extLst>
          </p:cNvPr>
          <p:cNvSpPr>
            <a:spLocks noGrp="1"/>
          </p:cNvSpPr>
          <p:nvPr>
            <p:ph idx="1"/>
          </p:nvPr>
        </p:nvSpPr>
        <p:spPr>
          <a:xfrm>
            <a:off x="6699504" y="2379306"/>
            <a:ext cx="3364992" cy="3255252"/>
          </a:xfrm>
        </p:spPr>
        <p:txBody>
          <a:bodyPr>
            <a:normAutofit/>
          </a:bodyPr>
          <a:lstStyle/>
          <a:p>
            <a:pPr marL="0" indent="0">
              <a:buNone/>
            </a:pPr>
            <a:r>
              <a:rPr lang="en-US" dirty="0"/>
              <a:t>https://</a:t>
            </a:r>
            <a:r>
              <a:rPr lang="en-US" dirty="0" err="1"/>
              <a:t>substack.com</a:t>
            </a:r>
            <a:r>
              <a:rPr lang="en-US" dirty="0"/>
              <a:t>/@</a:t>
            </a:r>
            <a:r>
              <a:rPr lang="en-US" dirty="0" err="1"/>
              <a:t>naomik</a:t>
            </a:r>
            <a:endParaRPr lang="en-US" dirty="0"/>
          </a:p>
          <a:p>
            <a:pPr marL="0" indent="0">
              <a:buNone/>
            </a:pPr>
            <a:endParaRPr lang="en-US" dirty="0"/>
          </a:p>
          <a:p>
            <a:pPr marL="0" indent="0">
              <a:buNone/>
            </a:pPr>
            <a:r>
              <a:rPr lang="en-US" dirty="0"/>
              <a:t>Woman of Letters | Random House post + Pilots new forms</a:t>
            </a:r>
          </a:p>
        </p:txBody>
      </p:sp>
      <p:sp>
        <p:nvSpPr>
          <p:cNvPr id="7" name="Title 1">
            <a:extLst>
              <a:ext uri="{FF2B5EF4-FFF2-40B4-BE49-F238E27FC236}">
                <a16:creationId xmlns:a16="http://schemas.microsoft.com/office/drawing/2014/main" id="{FF6EA48B-5995-3661-4EA1-B4E47E37F05D}"/>
              </a:ext>
            </a:extLst>
          </p:cNvPr>
          <p:cNvSpPr txBox="1">
            <a:spLocks/>
          </p:cNvSpPr>
          <p:nvPr/>
        </p:nvSpPr>
        <p:spPr bwMode="black">
          <a:xfrm>
            <a:off x="6699504" y="978777"/>
            <a:ext cx="3364992" cy="1174991"/>
          </a:xfrm>
          <a:prstGeom prst="rect">
            <a:avLst/>
          </a:prstGeom>
          <a:solidFill>
            <a:srgbClr val="FFFFFF"/>
          </a:solidFill>
          <a:ln w="31750" cap="sq">
            <a:solidFill>
              <a:srgbClr val="404040"/>
            </a:solidFill>
            <a:miter lim="800000"/>
          </a:ln>
        </p:spPr>
        <p:txBody>
          <a:bodyPr vert="horz" lIns="182880" tIns="182880" rIns="182880" bIns="182880" rtlCol="0" anchor="ctr">
            <a:normAutofit fontScale="90000"/>
          </a:bodyPr>
          <a:lstStyle>
            <a:lvl1pPr algn="ctr" defTabSz="914400" rtl="0" eaLnBrk="1" latinLnBrk="0" hangingPunct="1">
              <a:lnSpc>
                <a:spcPct val="90000"/>
              </a:lnSpc>
              <a:spcBef>
                <a:spcPct val="0"/>
              </a:spcBef>
              <a:buNone/>
              <a:defRPr sz="2600" kern="1200" cap="all" spc="200" baseline="0">
                <a:solidFill>
                  <a:srgbClr val="262626"/>
                </a:solidFill>
                <a:latin typeface="+mj-lt"/>
                <a:ea typeface="+mj-ea"/>
                <a:cs typeface="+mj-cs"/>
              </a:defRPr>
            </a:lvl1pPr>
          </a:lstStyle>
          <a:p>
            <a:r>
              <a:rPr lang="en-US" sz="2000" dirty="0"/>
              <a:t>Share professional accomplishments</a:t>
            </a:r>
            <a:endParaRPr lang="en-US" sz="1900" dirty="0"/>
          </a:p>
        </p:txBody>
      </p:sp>
      <p:pic>
        <p:nvPicPr>
          <p:cNvPr id="6" name="Picture 5">
            <a:extLst>
              <a:ext uri="{FF2B5EF4-FFF2-40B4-BE49-F238E27FC236}">
                <a16:creationId xmlns:a16="http://schemas.microsoft.com/office/drawing/2014/main" id="{1C511EBB-7839-02F0-CC51-35A5CE8E4734}"/>
              </a:ext>
            </a:extLst>
          </p:cNvPr>
          <p:cNvPicPr>
            <a:picLocks noChangeAspect="1"/>
          </p:cNvPicPr>
          <p:nvPr/>
        </p:nvPicPr>
        <p:blipFill>
          <a:blip r:embed="rId4"/>
          <a:stretch>
            <a:fillRect/>
          </a:stretch>
        </p:blipFill>
        <p:spPr>
          <a:xfrm>
            <a:off x="1625600" y="177800"/>
            <a:ext cx="4470400" cy="6502400"/>
          </a:xfrm>
          <a:prstGeom prst="rect">
            <a:avLst/>
          </a:prstGeom>
        </p:spPr>
      </p:pic>
    </p:spTree>
    <p:extLst>
      <p:ext uri="{BB962C8B-B14F-4D97-AF65-F5344CB8AC3E}">
        <p14:creationId xmlns:p14="http://schemas.microsoft.com/office/powerpoint/2010/main" val="2112378796"/>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1A35BE-6147-4A3A-7317-D2C75156D872}"/>
              </a:ext>
            </a:extLst>
          </p:cNvPr>
          <p:cNvSpPr>
            <a:spLocks noGrp="1"/>
          </p:cNvSpPr>
          <p:nvPr>
            <p:ph idx="1"/>
          </p:nvPr>
        </p:nvSpPr>
        <p:spPr>
          <a:xfrm>
            <a:off x="6699504" y="2640692"/>
            <a:ext cx="3352600" cy="3255252"/>
          </a:xfrm>
        </p:spPr>
        <p:txBody>
          <a:bodyPr>
            <a:normAutofit fontScale="85000" lnSpcReduction="10000"/>
          </a:bodyPr>
          <a:lstStyle/>
          <a:p>
            <a:pPr marL="0" indent="0">
              <a:buNone/>
            </a:pPr>
            <a:r>
              <a:rPr lang="en-US" dirty="0"/>
              <a:t>Attention Economy | Leigh Stein </a:t>
            </a:r>
          </a:p>
          <a:p>
            <a:pPr marL="0" indent="0">
              <a:buNone/>
            </a:pPr>
            <a:r>
              <a:rPr lang="en-US" dirty="0"/>
              <a:t>Here she creates a compelling entry out of a reader’s comment on a previous post</a:t>
            </a:r>
          </a:p>
          <a:p>
            <a:pPr marL="0" indent="0">
              <a:buNone/>
            </a:pPr>
            <a:r>
              <a:rPr lang="en-US" dirty="0"/>
              <a:t>Attention Economy is Tips/tricks/essays notes from the field | describes her content strategy as a novelist, speaker, coach</a:t>
            </a:r>
          </a:p>
          <a:p>
            <a:pPr marL="0" indent="0">
              <a:buNone/>
            </a:pPr>
            <a:r>
              <a:rPr lang="en-US" dirty="0">
                <a:hlinkClick r:id="rId4"/>
              </a:rPr>
              <a:t>https://leighstein.substack.com/p/more-chemistry-please</a:t>
            </a:r>
            <a:r>
              <a:rPr lang="en-US" dirty="0"/>
              <a:t> </a:t>
            </a:r>
          </a:p>
        </p:txBody>
      </p:sp>
      <p:sp>
        <p:nvSpPr>
          <p:cNvPr id="5" name="Title 1">
            <a:extLst>
              <a:ext uri="{FF2B5EF4-FFF2-40B4-BE49-F238E27FC236}">
                <a16:creationId xmlns:a16="http://schemas.microsoft.com/office/drawing/2014/main" id="{3435799C-DAA7-F1ED-11A3-83DDC2B990E6}"/>
              </a:ext>
            </a:extLst>
          </p:cNvPr>
          <p:cNvSpPr txBox="1">
            <a:spLocks/>
          </p:cNvSpPr>
          <p:nvPr/>
        </p:nvSpPr>
        <p:spPr bwMode="black">
          <a:xfrm>
            <a:off x="6699504" y="978777"/>
            <a:ext cx="3364992" cy="1174991"/>
          </a:xfrm>
          <a:prstGeom prst="rect">
            <a:avLst/>
          </a:prstGeom>
          <a:solidFill>
            <a:srgbClr val="FFFFFF"/>
          </a:solidFill>
          <a:ln w="31750" cap="sq">
            <a:solidFill>
              <a:srgbClr val="404040"/>
            </a:solidFill>
            <a:miter lim="800000"/>
          </a:ln>
        </p:spPr>
        <p:txBody>
          <a:bodyPr vert="horz" lIns="182880" tIns="182880" rIns="182880" bIns="182880" rtlCol="0" anchor="ctr">
            <a:normAutofit fontScale="97500"/>
          </a:bodyPr>
          <a:lstStyle>
            <a:lvl1pPr algn="ctr" defTabSz="914400" rtl="0" eaLnBrk="1" latinLnBrk="0" hangingPunct="1">
              <a:lnSpc>
                <a:spcPct val="90000"/>
              </a:lnSpc>
              <a:spcBef>
                <a:spcPct val="0"/>
              </a:spcBef>
              <a:buNone/>
              <a:defRPr sz="2600" kern="1200" cap="all" spc="200" baseline="0">
                <a:solidFill>
                  <a:srgbClr val="262626"/>
                </a:solidFill>
                <a:latin typeface="+mj-lt"/>
                <a:ea typeface="+mj-ea"/>
                <a:cs typeface="+mj-cs"/>
              </a:defRPr>
            </a:lvl1pPr>
          </a:lstStyle>
          <a:p>
            <a:r>
              <a:rPr lang="en-US" sz="1400" dirty="0"/>
              <a:t>Connect with new/existing readers &amp; Share other business offerings</a:t>
            </a:r>
          </a:p>
        </p:txBody>
      </p:sp>
      <p:pic>
        <p:nvPicPr>
          <p:cNvPr id="4" name="Picture 3">
            <a:extLst>
              <a:ext uri="{FF2B5EF4-FFF2-40B4-BE49-F238E27FC236}">
                <a16:creationId xmlns:a16="http://schemas.microsoft.com/office/drawing/2014/main" id="{52B3945B-DBE0-6436-7EA8-E0967010427B}"/>
              </a:ext>
            </a:extLst>
          </p:cNvPr>
          <p:cNvPicPr>
            <a:picLocks noChangeAspect="1"/>
          </p:cNvPicPr>
          <p:nvPr/>
        </p:nvPicPr>
        <p:blipFill>
          <a:blip r:embed="rId5"/>
          <a:stretch>
            <a:fillRect/>
          </a:stretch>
        </p:blipFill>
        <p:spPr>
          <a:xfrm>
            <a:off x="2388449" y="155726"/>
            <a:ext cx="3104049" cy="6702275"/>
          </a:xfrm>
          <a:prstGeom prst="rect">
            <a:avLst/>
          </a:prstGeom>
        </p:spPr>
      </p:pic>
    </p:spTree>
    <p:extLst>
      <p:ext uri="{BB962C8B-B14F-4D97-AF65-F5344CB8AC3E}">
        <p14:creationId xmlns:p14="http://schemas.microsoft.com/office/powerpoint/2010/main" val="4083529621"/>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1A35BE-6147-4A3A-7317-D2C75156D872}"/>
              </a:ext>
            </a:extLst>
          </p:cNvPr>
          <p:cNvSpPr>
            <a:spLocks noGrp="1"/>
          </p:cNvSpPr>
          <p:nvPr>
            <p:ph idx="1"/>
          </p:nvPr>
        </p:nvSpPr>
        <p:spPr>
          <a:xfrm>
            <a:off x="6699504" y="2640692"/>
            <a:ext cx="3352600" cy="3255252"/>
          </a:xfrm>
        </p:spPr>
        <p:txBody>
          <a:bodyPr>
            <a:normAutofit lnSpcReduction="10000"/>
          </a:bodyPr>
          <a:lstStyle/>
          <a:p>
            <a:pPr marL="0" indent="0">
              <a:buNone/>
            </a:pPr>
            <a:r>
              <a:rPr lang="en-US" dirty="0" err="1"/>
              <a:t>otherppl</a:t>
            </a:r>
            <a:r>
              <a:rPr lang="en-US" dirty="0"/>
              <a:t> podcast newsletter | Brad </a:t>
            </a:r>
            <a:r>
              <a:rPr lang="en-US" dirty="0" err="1"/>
              <a:t>Listi</a:t>
            </a:r>
            <a:endParaRPr lang="en-US" dirty="0"/>
          </a:p>
          <a:p>
            <a:pPr marL="0" indent="0">
              <a:buNone/>
            </a:pPr>
            <a:r>
              <a:rPr lang="en-US" dirty="0"/>
              <a:t>Weekly email announcing podcast content and fav reads </a:t>
            </a:r>
          </a:p>
          <a:p>
            <a:pPr marL="0" indent="0">
              <a:buNone/>
            </a:pPr>
            <a:r>
              <a:rPr lang="en-US" dirty="0"/>
              <a:t>Easy cognitive load – all bullet points and emojis</a:t>
            </a:r>
            <a:endParaRPr lang="en-US" dirty="0">
              <a:hlinkClick r:id="" action="ppaction://noaction"/>
            </a:endParaRPr>
          </a:p>
          <a:p>
            <a:pPr marL="0" indent="0">
              <a:buNone/>
            </a:pPr>
            <a:r>
              <a:rPr lang="en-US" dirty="0">
                <a:hlinkClick r:id="" action="ppaction://noaction"/>
              </a:rPr>
              <a:t>https://bradlisti.substack.com/p/how-to-write-good-stories</a:t>
            </a:r>
            <a:endParaRPr lang="en-US" dirty="0"/>
          </a:p>
        </p:txBody>
      </p:sp>
      <p:sp>
        <p:nvSpPr>
          <p:cNvPr id="5" name="Title 1">
            <a:extLst>
              <a:ext uri="{FF2B5EF4-FFF2-40B4-BE49-F238E27FC236}">
                <a16:creationId xmlns:a16="http://schemas.microsoft.com/office/drawing/2014/main" id="{3435799C-DAA7-F1ED-11A3-83DDC2B990E6}"/>
              </a:ext>
            </a:extLst>
          </p:cNvPr>
          <p:cNvSpPr txBox="1">
            <a:spLocks/>
          </p:cNvSpPr>
          <p:nvPr/>
        </p:nvSpPr>
        <p:spPr bwMode="black">
          <a:xfrm>
            <a:off x="6699504" y="978777"/>
            <a:ext cx="3364992" cy="1174991"/>
          </a:xfrm>
          <a:prstGeom prst="rect">
            <a:avLst/>
          </a:prstGeom>
          <a:solidFill>
            <a:srgbClr val="FFFFFF"/>
          </a:solidFill>
          <a:ln w="31750" cap="sq">
            <a:solidFill>
              <a:srgbClr val="404040"/>
            </a:solidFill>
            <a:miter lim="800000"/>
          </a:ln>
        </p:spPr>
        <p:txBody>
          <a:bodyPr vert="horz" lIns="182880" tIns="182880" rIns="182880" bIns="182880" rtlCol="0" anchor="ctr">
            <a:normAutofit fontScale="97500"/>
          </a:bodyPr>
          <a:lstStyle>
            <a:lvl1pPr algn="ctr" defTabSz="914400" rtl="0" eaLnBrk="1" latinLnBrk="0" hangingPunct="1">
              <a:lnSpc>
                <a:spcPct val="90000"/>
              </a:lnSpc>
              <a:spcBef>
                <a:spcPct val="0"/>
              </a:spcBef>
              <a:buNone/>
              <a:defRPr sz="2600" kern="1200" cap="all" spc="200" baseline="0">
                <a:solidFill>
                  <a:srgbClr val="262626"/>
                </a:solidFill>
                <a:latin typeface="+mj-lt"/>
                <a:ea typeface="+mj-ea"/>
                <a:cs typeface="+mj-cs"/>
              </a:defRPr>
            </a:lvl1pPr>
          </a:lstStyle>
          <a:p>
            <a:r>
              <a:rPr lang="en-US" sz="1400" dirty="0"/>
              <a:t>Cross-post your own content</a:t>
            </a:r>
          </a:p>
        </p:txBody>
      </p:sp>
      <p:pic>
        <p:nvPicPr>
          <p:cNvPr id="2" name="Picture 1">
            <a:extLst>
              <a:ext uri="{FF2B5EF4-FFF2-40B4-BE49-F238E27FC236}">
                <a16:creationId xmlns:a16="http://schemas.microsoft.com/office/drawing/2014/main" id="{B30F73FA-17D1-4419-9810-F10B34AB2447}"/>
              </a:ext>
            </a:extLst>
          </p:cNvPr>
          <p:cNvPicPr>
            <a:picLocks noChangeAspect="1"/>
          </p:cNvPicPr>
          <p:nvPr/>
        </p:nvPicPr>
        <p:blipFill>
          <a:blip r:embed="rId4"/>
          <a:stretch>
            <a:fillRect/>
          </a:stretch>
        </p:blipFill>
        <p:spPr>
          <a:xfrm>
            <a:off x="1794741" y="165100"/>
            <a:ext cx="4737100" cy="6527800"/>
          </a:xfrm>
          <a:prstGeom prst="rect">
            <a:avLst/>
          </a:prstGeom>
        </p:spPr>
      </p:pic>
    </p:spTree>
    <p:extLst>
      <p:ext uri="{BB962C8B-B14F-4D97-AF65-F5344CB8AC3E}">
        <p14:creationId xmlns:p14="http://schemas.microsoft.com/office/powerpoint/2010/main" val="3647998779"/>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1A35BE-6147-4A3A-7317-D2C75156D872}"/>
              </a:ext>
            </a:extLst>
          </p:cNvPr>
          <p:cNvSpPr>
            <a:spLocks noGrp="1"/>
          </p:cNvSpPr>
          <p:nvPr>
            <p:ph idx="1"/>
          </p:nvPr>
        </p:nvSpPr>
        <p:spPr>
          <a:xfrm>
            <a:off x="6699504" y="2640692"/>
            <a:ext cx="3352600" cy="3255252"/>
          </a:xfrm>
        </p:spPr>
        <p:txBody>
          <a:bodyPr>
            <a:normAutofit fontScale="92500" lnSpcReduction="20000"/>
          </a:bodyPr>
          <a:lstStyle/>
          <a:p>
            <a:pPr marL="0" indent="0">
              <a:buNone/>
            </a:pPr>
            <a:r>
              <a:rPr lang="en-US" dirty="0"/>
              <a:t>Mad Woman | Amanda </a:t>
            </a:r>
            <a:r>
              <a:rPr lang="en-US" dirty="0" err="1"/>
              <a:t>Montei</a:t>
            </a:r>
            <a:endParaRPr lang="en-US" dirty="0"/>
          </a:p>
          <a:p>
            <a:pPr marL="0" indent="0">
              <a:buNone/>
            </a:pPr>
            <a:r>
              <a:rPr lang="en-US" dirty="0"/>
              <a:t>Here’s an example of her cross-posting her own content</a:t>
            </a:r>
          </a:p>
          <a:p>
            <a:pPr marL="0" indent="0">
              <a:buNone/>
            </a:pPr>
            <a:r>
              <a:rPr lang="en-US" dirty="0"/>
              <a:t>She also writes long personal essays, reviews, interviews, reading group, writer’s circle + more</a:t>
            </a:r>
            <a:endParaRPr lang="en-US" dirty="0">
              <a:hlinkClick r:id="rId4"/>
            </a:endParaRPr>
          </a:p>
          <a:p>
            <a:pPr marL="0" indent="0">
              <a:buNone/>
            </a:pPr>
            <a:r>
              <a:rPr lang="en-US" dirty="0">
                <a:hlinkClick r:id="rId5"/>
              </a:rPr>
              <a:t>https://amandamontei.substack.com/p/read-me-at-the-new-york-times-magazine</a:t>
            </a:r>
            <a:r>
              <a:rPr lang="en-US" dirty="0"/>
              <a:t> </a:t>
            </a:r>
          </a:p>
        </p:txBody>
      </p:sp>
      <p:sp>
        <p:nvSpPr>
          <p:cNvPr id="5" name="Title 1">
            <a:extLst>
              <a:ext uri="{FF2B5EF4-FFF2-40B4-BE49-F238E27FC236}">
                <a16:creationId xmlns:a16="http://schemas.microsoft.com/office/drawing/2014/main" id="{3435799C-DAA7-F1ED-11A3-83DDC2B990E6}"/>
              </a:ext>
            </a:extLst>
          </p:cNvPr>
          <p:cNvSpPr txBox="1">
            <a:spLocks/>
          </p:cNvSpPr>
          <p:nvPr/>
        </p:nvSpPr>
        <p:spPr bwMode="black">
          <a:xfrm>
            <a:off x="6699504" y="978777"/>
            <a:ext cx="3364992" cy="1174991"/>
          </a:xfrm>
          <a:prstGeom prst="rect">
            <a:avLst/>
          </a:prstGeom>
          <a:solidFill>
            <a:srgbClr val="FFFFFF"/>
          </a:solidFill>
          <a:ln w="31750" cap="sq">
            <a:solidFill>
              <a:srgbClr val="404040"/>
            </a:solidFill>
            <a:miter lim="800000"/>
          </a:ln>
        </p:spPr>
        <p:txBody>
          <a:bodyPr vert="horz" lIns="182880" tIns="182880" rIns="182880" bIns="182880" rtlCol="0" anchor="ctr">
            <a:normAutofit fontScale="97500"/>
          </a:bodyPr>
          <a:lstStyle>
            <a:lvl1pPr algn="ctr" defTabSz="914400" rtl="0" eaLnBrk="1" latinLnBrk="0" hangingPunct="1">
              <a:lnSpc>
                <a:spcPct val="90000"/>
              </a:lnSpc>
              <a:spcBef>
                <a:spcPct val="0"/>
              </a:spcBef>
              <a:buNone/>
              <a:defRPr sz="2600" kern="1200" cap="all" spc="200" baseline="0">
                <a:solidFill>
                  <a:srgbClr val="262626"/>
                </a:solidFill>
                <a:latin typeface="+mj-lt"/>
                <a:ea typeface="+mj-ea"/>
                <a:cs typeface="+mj-cs"/>
              </a:defRPr>
            </a:lvl1pPr>
          </a:lstStyle>
          <a:p>
            <a:r>
              <a:rPr lang="en-US" sz="1400" dirty="0"/>
              <a:t>Cross-post your own content</a:t>
            </a:r>
          </a:p>
        </p:txBody>
      </p:sp>
      <p:pic>
        <p:nvPicPr>
          <p:cNvPr id="4" name="Picture 3">
            <a:extLst>
              <a:ext uri="{FF2B5EF4-FFF2-40B4-BE49-F238E27FC236}">
                <a16:creationId xmlns:a16="http://schemas.microsoft.com/office/drawing/2014/main" id="{AAA9D008-0E01-DEDD-DAC6-FE8D69558B02}"/>
              </a:ext>
            </a:extLst>
          </p:cNvPr>
          <p:cNvPicPr>
            <a:picLocks noChangeAspect="1"/>
          </p:cNvPicPr>
          <p:nvPr/>
        </p:nvPicPr>
        <p:blipFill>
          <a:blip r:embed="rId6"/>
          <a:stretch>
            <a:fillRect/>
          </a:stretch>
        </p:blipFill>
        <p:spPr>
          <a:xfrm>
            <a:off x="1711037" y="263525"/>
            <a:ext cx="4751204" cy="6330950"/>
          </a:xfrm>
          <a:prstGeom prst="rect">
            <a:avLst/>
          </a:prstGeom>
        </p:spPr>
      </p:pic>
    </p:spTree>
    <p:extLst>
      <p:ext uri="{BB962C8B-B14F-4D97-AF65-F5344CB8AC3E}">
        <p14:creationId xmlns:p14="http://schemas.microsoft.com/office/powerpoint/2010/main" val="1625897520"/>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1A35BE-6147-4A3A-7317-D2C75156D872}"/>
              </a:ext>
            </a:extLst>
          </p:cNvPr>
          <p:cNvSpPr>
            <a:spLocks noGrp="1"/>
          </p:cNvSpPr>
          <p:nvPr>
            <p:ph idx="1"/>
          </p:nvPr>
        </p:nvSpPr>
        <p:spPr>
          <a:xfrm>
            <a:off x="6699504" y="2640692"/>
            <a:ext cx="3352600" cy="3255252"/>
          </a:xfrm>
        </p:spPr>
        <p:txBody>
          <a:bodyPr>
            <a:normAutofit fontScale="85000" lnSpcReduction="10000"/>
          </a:bodyPr>
          <a:lstStyle/>
          <a:p>
            <a:pPr marL="0" indent="0">
              <a:buNone/>
            </a:pPr>
            <a:r>
              <a:rPr lang="en-US" dirty="0"/>
              <a:t>Source Notes | Stephan Harrison</a:t>
            </a:r>
            <a:endParaRPr lang="en-US" dirty="0">
              <a:hlinkClick r:id="rId4"/>
            </a:endParaRPr>
          </a:p>
          <a:p>
            <a:pPr marL="0" indent="0">
              <a:buNone/>
            </a:pPr>
            <a:r>
              <a:rPr lang="en-US" dirty="0"/>
              <a:t>Essays with greater detail about his writing and reporting work</a:t>
            </a:r>
          </a:p>
          <a:p>
            <a:pPr marL="0" indent="0">
              <a:buNone/>
            </a:pPr>
            <a:r>
              <a:rPr lang="en-US" dirty="0"/>
              <a:t>Short story round-up as part of an announcement about his new short story (reminder)</a:t>
            </a:r>
            <a:endParaRPr lang="en-US" dirty="0">
              <a:hlinkClick r:id="" action="ppaction://noaction"/>
            </a:endParaRPr>
          </a:p>
          <a:p>
            <a:pPr marL="0" indent="0">
              <a:buNone/>
            </a:pPr>
            <a:r>
              <a:rPr lang="en-US" dirty="0">
                <a:hlinkClick r:id="" action="ppaction://noaction"/>
              </a:rPr>
              <a:t>https://notes.stephenharrison.com/p/4-short-stories-ive-enjoyed</a:t>
            </a:r>
            <a:br>
              <a:rPr lang="en-US" dirty="0"/>
            </a:br>
            <a:endParaRPr lang="en-US" dirty="0"/>
          </a:p>
        </p:txBody>
      </p:sp>
      <p:sp>
        <p:nvSpPr>
          <p:cNvPr id="5" name="Title 1">
            <a:extLst>
              <a:ext uri="{FF2B5EF4-FFF2-40B4-BE49-F238E27FC236}">
                <a16:creationId xmlns:a16="http://schemas.microsoft.com/office/drawing/2014/main" id="{3435799C-DAA7-F1ED-11A3-83DDC2B990E6}"/>
              </a:ext>
            </a:extLst>
          </p:cNvPr>
          <p:cNvSpPr txBox="1">
            <a:spLocks/>
          </p:cNvSpPr>
          <p:nvPr/>
        </p:nvSpPr>
        <p:spPr bwMode="black">
          <a:xfrm>
            <a:off x="6699504" y="978777"/>
            <a:ext cx="3364992" cy="1174991"/>
          </a:xfrm>
          <a:prstGeom prst="rect">
            <a:avLst/>
          </a:prstGeom>
          <a:solidFill>
            <a:srgbClr val="FFFFFF"/>
          </a:solidFill>
          <a:ln w="31750" cap="sq">
            <a:solidFill>
              <a:srgbClr val="404040"/>
            </a:solidFill>
            <a:miter lim="800000"/>
          </a:ln>
        </p:spPr>
        <p:txBody>
          <a:bodyPr vert="horz" lIns="182880" tIns="182880" rIns="182880" bIns="182880" rtlCol="0" anchor="ctr">
            <a:normAutofit fontScale="97500"/>
          </a:bodyPr>
          <a:lstStyle>
            <a:lvl1pPr algn="ctr" defTabSz="914400" rtl="0" eaLnBrk="1" latinLnBrk="0" hangingPunct="1">
              <a:lnSpc>
                <a:spcPct val="90000"/>
              </a:lnSpc>
              <a:spcBef>
                <a:spcPct val="0"/>
              </a:spcBef>
              <a:buNone/>
              <a:defRPr sz="2600" kern="1200" cap="all" spc="200" baseline="0">
                <a:solidFill>
                  <a:srgbClr val="262626"/>
                </a:solidFill>
                <a:latin typeface="+mj-lt"/>
                <a:ea typeface="+mj-ea"/>
                <a:cs typeface="+mj-cs"/>
              </a:defRPr>
            </a:lvl1pPr>
          </a:lstStyle>
          <a:p>
            <a:r>
              <a:rPr lang="en-US" sz="1400" dirty="0"/>
              <a:t>Supplementary material to published works</a:t>
            </a:r>
          </a:p>
        </p:txBody>
      </p:sp>
      <p:pic>
        <p:nvPicPr>
          <p:cNvPr id="2" name="Picture 1">
            <a:extLst>
              <a:ext uri="{FF2B5EF4-FFF2-40B4-BE49-F238E27FC236}">
                <a16:creationId xmlns:a16="http://schemas.microsoft.com/office/drawing/2014/main" id="{54900061-0334-7663-2A8B-126CAFB4CF46}"/>
              </a:ext>
            </a:extLst>
          </p:cNvPr>
          <p:cNvPicPr>
            <a:picLocks noChangeAspect="1"/>
          </p:cNvPicPr>
          <p:nvPr/>
        </p:nvPicPr>
        <p:blipFill>
          <a:blip r:embed="rId5"/>
          <a:stretch>
            <a:fillRect/>
          </a:stretch>
        </p:blipFill>
        <p:spPr>
          <a:xfrm>
            <a:off x="2373745" y="84139"/>
            <a:ext cx="3118752" cy="6689723"/>
          </a:xfrm>
          <a:prstGeom prst="rect">
            <a:avLst/>
          </a:prstGeom>
        </p:spPr>
      </p:pic>
    </p:spTree>
    <p:extLst>
      <p:ext uri="{BB962C8B-B14F-4D97-AF65-F5344CB8AC3E}">
        <p14:creationId xmlns:p14="http://schemas.microsoft.com/office/powerpoint/2010/main" val="3187394618"/>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1A35BE-6147-4A3A-7317-D2C75156D872}"/>
              </a:ext>
            </a:extLst>
          </p:cNvPr>
          <p:cNvSpPr>
            <a:spLocks noGrp="1"/>
          </p:cNvSpPr>
          <p:nvPr>
            <p:ph idx="1"/>
          </p:nvPr>
        </p:nvSpPr>
        <p:spPr>
          <a:xfrm>
            <a:off x="6699504" y="2640692"/>
            <a:ext cx="3352600" cy="3255252"/>
          </a:xfrm>
        </p:spPr>
        <p:txBody>
          <a:bodyPr>
            <a:normAutofit/>
          </a:bodyPr>
          <a:lstStyle/>
          <a:p>
            <a:pPr marL="0" indent="0">
              <a:buNone/>
            </a:pPr>
            <a:r>
              <a:rPr lang="en-US" dirty="0"/>
              <a:t>Pushing my Wheel of Love | Cari Luna</a:t>
            </a:r>
            <a:endParaRPr lang="en-US" dirty="0">
              <a:hlinkClick r:id="rId4"/>
            </a:endParaRPr>
          </a:p>
          <a:p>
            <a:pPr marL="0" indent="0">
              <a:buNone/>
            </a:pPr>
            <a:r>
              <a:rPr lang="en-US" dirty="0"/>
              <a:t>Essays with greater detail about her process</a:t>
            </a:r>
            <a:br>
              <a:rPr lang="en-US" dirty="0"/>
            </a:br>
            <a:r>
              <a:rPr lang="en-US" dirty="0"/>
              <a:t>Neighborhood walks</a:t>
            </a:r>
          </a:p>
          <a:p>
            <a:pPr marL="0" indent="0">
              <a:buNone/>
            </a:pPr>
            <a:r>
              <a:rPr lang="en-US" dirty="0">
                <a:hlinkClick r:id="rId5"/>
              </a:rPr>
              <a:t>https://buttondown.com/cariluna</a:t>
            </a:r>
            <a:r>
              <a:rPr lang="en-US" dirty="0"/>
              <a:t> (moved from Substack to </a:t>
            </a:r>
            <a:r>
              <a:rPr lang="en-US" dirty="0" err="1"/>
              <a:t>Buttondown</a:t>
            </a:r>
            <a:r>
              <a:rPr lang="en-US" dirty="0"/>
              <a:t>).</a:t>
            </a:r>
          </a:p>
        </p:txBody>
      </p:sp>
      <p:sp>
        <p:nvSpPr>
          <p:cNvPr id="5" name="Title 1">
            <a:extLst>
              <a:ext uri="{FF2B5EF4-FFF2-40B4-BE49-F238E27FC236}">
                <a16:creationId xmlns:a16="http://schemas.microsoft.com/office/drawing/2014/main" id="{3435799C-DAA7-F1ED-11A3-83DDC2B990E6}"/>
              </a:ext>
            </a:extLst>
          </p:cNvPr>
          <p:cNvSpPr txBox="1">
            <a:spLocks/>
          </p:cNvSpPr>
          <p:nvPr/>
        </p:nvSpPr>
        <p:spPr bwMode="black">
          <a:xfrm>
            <a:off x="6699504" y="978777"/>
            <a:ext cx="3364992" cy="1174991"/>
          </a:xfrm>
          <a:prstGeom prst="rect">
            <a:avLst/>
          </a:prstGeom>
          <a:solidFill>
            <a:srgbClr val="FFFFFF"/>
          </a:solidFill>
          <a:ln w="31750" cap="sq">
            <a:solidFill>
              <a:srgbClr val="404040"/>
            </a:solidFill>
            <a:miter lim="800000"/>
          </a:ln>
        </p:spPr>
        <p:txBody>
          <a:bodyPr vert="horz" lIns="182880" tIns="182880" rIns="182880" bIns="182880" rtlCol="0" anchor="ctr">
            <a:normAutofit fontScale="97500"/>
          </a:bodyPr>
          <a:lstStyle>
            <a:lvl1pPr algn="ctr" defTabSz="914400" rtl="0" eaLnBrk="1" latinLnBrk="0" hangingPunct="1">
              <a:lnSpc>
                <a:spcPct val="90000"/>
              </a:lnSpc>
              <a:spcBef>
                <a:spcPct val="0"/>
              </a:spcBef>
              <a:buNone/>
              <a:defRPr sz="2600" kern="1200" cap="all" spc="200" baseline="0">
                <a:solidFill>
                  <a:srgbClr val="262626"/>
                </a:solidFill>
                <a:latin typeface="+mj-lt"/>
                <a:ea typeface="+mj-ea"/>
                <a:cs typeface="+mj-cs"/>
              </a:defRPr>
            </a:lvl1pPr>
          </a:lstStyle>
          <a:p>
            <a:r>
              <a:rPr lang="en-US" sz="1400" dirty="0"/>
              <a:t>Supplementary material to published works</a:t>
            </a:r>
          </a:p>
          <a:p>
            <a:r>
              <a:rPr lang="en-US" sz="1400" dirty="0"/>
              <a:t>PILOTS NEW FORMS</a:t>
            </a:r>
          </a:p>
        </p:txBody>
      </p:sp>
      <p:pic>
        <p:nvPicPr>
          <p:cNvPr id="4" name="Picture 3">
            <a:extLst>
              <a:ext uri="{FF2B5EF4-FFF2-40B4-BE49-F238E27FC236}">
                <a16:creationId xmlns:a16="http://schemas.microsoft.com/office/drawing/2014/main" id="{BE295C32-F214-E305-8874-524D0542ECF8}"/>
              </a:ext>
            </a:extLst>
          </p:cNvPr>
          <p:cNvPicPr>
            <a:picLocks noChangeAspect="1"/>
          </p:cNvPicPr>
          <p:nvPr/>
        </p:nvPicPr>
        <p:blipFill>
          <a:blip r:embed="rId6"/>
          <a:stretch>
            <a:fillRect/>
          </a:stretch>
        </p:blipFill>
        <p:spPr>
          <a:xfrm>
            <a:off x="2658610" y="142583"/>
            <a:ext cx="2833886" cy="6572835"/>
          </a:xfrm>
          <a:prstGeom prst="rect">
            <a:avLst/>
          </a:prstGeom>
        </p:spPr>
      </p:pic>
    </p:spTree>
    <p:extLst>
      <p:ext uri="{BB962C8B-B14F-4D97-AF65-F5344CB8AC3E}">
        <p14:creationId xmlns:p14="http://schemas.microsoft.com/office/powerpoint/2010/main" val="429957912"/>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1A35BE-6147-4A3A-7317-D2C75156D872}"/>
              </a:ext>
            </a:extLst>
          </p:cNvPr>
          <p:cNvSpPr>
            <a:spLocks noGrp="1"/>
          </p:cNvSpPr>
          <p:nvPr>
            <p:ph idx="1"/>
          </p:nvPr>
        </p:nvSpPr>
        <p:spPr>
          <a:xfrm>
            <a:off x="6699504" y="2640692"/>
            <a:ext cx="3352600" cy="3255252"/>
          </a:xfrm>
        </p:spPr>
        <p:txBody>
          <a:bodyPr>
            <a:normAutofit/>
          </a:bodyPr>
          <a:lstStyle/>
          <a:p>
            <a:pPr marL="0" indent="0">
              <a:buNone/>
            </a:pPr>
            <a:r>
              <a:rPr lang="en-US" strike="sngStrike" dirty="0"/>
              <a:t>Bell, Whistle </a:t>
            </a:r>
            <a:r>
              <a:rPr lang="en-US" dirty="0"/>
              <a:t> Range of Motion | Martha Bayne </a:t>
            </a:r>
          </a:p>
          <a:p>
            <a:pPr marL="0" indent="0">
              <a:buNone/>
            </a:pPr>
            <a:r>
              <a:rPr lang="en-US" dirty="0"/>
              <a:t>Essays about </a:t>
            </a:r>
            <a:r>
              <a:rPr lang="en-US" strike="sngStrike" dirty="0"/>
              <a:t>living, cancer,</a:t>
            </a:r>
            <a:r>
              <a:rPr lang="en-US" dirty="0"/>
              <a:t> ballet, dance, daily life from a former journalist who is now in academic publishing (acquisitions)</a:t>
            </a:r>
          </a:p>
          <a:p>
            <a:pPr marL="0" indent="0">
              <a:buNone/>
            </a:pPr>
            <a:endParaRPr lang="en-US" dirty="0"/>
          </a:p>
          <a:p>
            <a:pPr marL="0" indent="0">
              <a:buNone/>
            </a:pPr>
            <a:endParaRPr lang="en-US" dirty="0"/>
          </a:p>
          <a:p>
            <a:pPr marL="0" indent="0">
              <a:buNone/>
            </a:pPr>
            <a:endParaRPr lang="en-US" dirty="0"/>
          </a:p>
        </p:txBody>
      </p:sp>
      <p:sp>
        <p:nvSpPr>
          <p:cNvPr id="5" name="Title 1">
            <a:extLst>
              <a:ext uri="{FF2B5EF4-FFF2-40B4-BE49-F238E27FC236}">
                <a16:creationId xmlns:a16="http://schemas.microsoft.com/office/drawing/2014/main" id="{3435799C-DAA7-F1ED-11A3-83DDC2B990E6}"/>
              </a:ext>
            </a:extLst>
          </p:cNvPr>
          <p:cNvSpPr txBox="1">
            <a:spLocks/>
          </p:cNvSpPr>
          <p:nvPr/>
        </p:nvSpPr>
        <p:spPr bwMode="black">
          <a:xfrm>
            <a:off x="6699504" y="978777"/>
            <a:ext cx="3364992" cy="1174991"/>
          </a:xfrm>
          <a:prstGeom prst="rect">
            <a:avLst/>
          </a:prstGeom>
          <a:solidFill>
            <a:srgbClr val="FFFFFF"/>
          </a:solidFill>
          <a:ln w="31750" cap="sq">
            <a:solidFill>
              <a:srgbClr val="404040"/>
            </a:solidFill>
            <a:miter lim="800000"/>
          </a:ln>
        </p:spPr>
        <p:txBody>
          <a:bodyPr vert="horz" lIns="182880" tIns="182880" rIns="182880" bIns="182880" rtlCol="0" anchor="ctr">
            <a:normAutofit fontScale="97500"/>
          </a:bodyPr>
          <a:lstStyle>
            <a:lvl1pPr algn="ctr" defTabSz="914400" rtl="0" eaLnBrk="1" latinLnBrk="0" hangingPunct="1">
              <a:lnSpc>
                <a:spcPct val="90000"/>
              </a:lnSpc>
              <a:spcBef>
                <a:spcPct val="0"/>
              </a:spcBef>
              <a:buNone/>
              <a:defRPr sz="2600" kern="1200" cap="all" spc="200" baseline="0">
                <a:solidFill>
                  <a:srgbClr val="262626"/>
                </a:solidFill>
                <a:latin typeface="+mj-lt"/>
                <a:ea typeface="+mj-ea"/>
                <a:cs typeface="+mj-cs"/>
              </a:defRPr>
            </a:lvl1pPr>
          </a:lstStyle>
          <a:p>
            <a:r>
              <a:rPr lang="en-US" sz="1400" dirty="0"/>
              <a:t>REGULAR WRITING</a:t>
            </a:r>
          </a:p>
          <a:p>
            <a:r>
              <a:rPr lang="en-US" sz="1400" dirty="0"/>
              <a:t>PILOT NEW forms</a:t>
            </a:r>
          </a:p>
        </p:txBody>
      </p:sp>
      <p:pic>
        <p:nvPicPr>
          <p:cNvPr id="8" name="Picture 7">
            <a:extLst>
              <a:ext uri="{FF2B5EF4-FFF2-40B4-BE49-F238E27FC236}">
                <a16:creationId xmlns:a16="http://schemas.microsoft.com/office/drawing/2014/main" id="{06D9DD3B-9917-E676-AD69-4C65DF8B0976}"/>
              </a:ext>
            </a:extLst>
          </p:cNvPr>
          <p:cNvPicPr>
            <a:picLocks noChangeAspect="1"/>
          </p:cNvPicPr>
          <p:nvPr/>
        </p:nvPicPr>
        <p:blipFill>
          <a:blip r:embed="rId4"/>
          <a:stretch>
            <a:fillRect/>
          </a:stretch>
        </p:blipFill>
        <p:spPr>
          <a:xfrm>
            <a:off x="2127504" y="287281"/>
            <a:ext cx="4140200" cy="5905500"/>
          </a:xfrm>
          <a:prstGeom prst="rect">
            <a:avLst/>
          </a:prstGeom>
        </p:spPr>
      </p:pic>
    </p:spTree>
    <p:extLst>
      <p:ext uri="{BB962C8B-B14F-4D97-AF65-F5344CB8AC3E}">
        <p14:creationId xmlns:p14="http://schemas.microsoft.com/office/powerpoint/2010/main" val="4227573275"/>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1A35BE-6147-4A3A-7317-D2C75156D872}"/>
              </a:ext>
            </a:extLst>
          </p:cNvPr>
          <p:cNvSpPr>
            <a:spLocks noGrp="1"/>
          </p:cNvSpPr>
          <p:nvPr>
            <p:ph idx="1"/>
          </p:nvPr>
        </p:nvSpPr>
        <p:spPr>
          <a:xfrm>
            <a:off x="6699504" y="2640692"/>
            <a:ext cx="3352600" cy="3255252"/>
          </a:xfrm>
        </p:spPr>
        <p:txBody>
          <a:bodyPr>
            <a:normAutofit/>
          </a:bodyPr>
          <a:lstStyle/>
          <a:p>
            <a:pPr marL="0" indent="0">
              <a:buNone/>
            </a:pPr>
            <a:r>
              <a:rPr lang="en-US" dirty="0"/>
              <a:t>Edward Snowden’s Substack</a:t>
            </a:r>
          </a:p>
          <a:p>
            <a:pPr marL="0" indent="0">
              <a:buNone/>
            </a:pPr>
            <a:endParaRPr lang="en-US" dirty="0"/>
          </a:p>
          <a:p>
            <a:pPr marL="0" indent="0">
              <a:buNone/>
            </a:pPr>
            <a:r>
              <a:rPr lang="en-US" dirty="0">
                <a:hlinkClick r:id="rId4"/>
              </a:rPr>
              <a:t>https://edwardsnowden.substack.com/</a:t>
            </a:r>
            <a:r>
              <a:rPr lang="en-US" dirty="0"/>
              <a:t> </a:t>
            </a:r>
          </a:p>
        </p:txBody>
      </p:sp>
      <p:sp>
        <p:nvSpPr>
          <p:cNvPr id="5" name="Title 1">
            <a:extLst>
              <a:ext uri="{FF2B5EF4-FFF2-40B4-BE49-F238E27FC236}">
                <a16:creationId xmlns:a16="http://schemas.microsoft.com/office/drawing/2014/main" id="{3435799C-DAA7-F1ED-11A3-83DDC2B990E6}"/>
              </a:ext>
            </a:extLst>
          </p:cNvPr>
          <p:cNvSpPr txBox="1">
            <a:spLocks/>
          </p:cNvSpPr>
          <p:nvPr/>
        </p:nvSpPr>
        <p:spPr bwMode="black">
          <a:xfrm>
            <a:off x="6699504" y="978777"/>
            <a:ext cx="3364992" cy="1174991"/>
          </a:xfrm>
          <a:prstGeom prst="rect">
            <a:avLst/>
          </a:prstGeom>
          <a:solidFill>
            <a:srgbClr val="FFFFFF"/>
          </a:solidFill>
          <a:ln w="31750" cap="sq">
            <a:solidFill>
              <a:srgbClr val="404040"/>
            </a:solidFill>
            <a:miter lim="800000"/>
          </a:ln>
        </p:spPr>
        <p:txBody>
          <a:bodyPr vert="horz" lIns="182880" tIns="182880" rIns="182880" bIns="182880" rtlCol="0" anchor="ctr">
            <a:normAutofit fontScale="90000" lnSpcReduction="10000"/>
          </a:bodyPr>
          <a:lstStyle>
            <a:lvl1pPr algn="ctr" defTabSz="914400" rtl="0" eaLnBrk="1" latinLnBrk="0" hangingPunct="1">
              <a:lnSpc>
                <a:spcPct val="90000"/>
              </a:lnSpc>
              <a:spcBef>
                <a:spcPct val="0"/>
              </a:spcBef>
              <a:buNone/>
              <a:defRPr sz="2600" kern="1200" cap="all" spc="200" baseline="0">
                <a:solidFill>
                  <a:srgbClr val="262626"/>
                </a:solidFill>
                <a:latin typeface="+mj-lt"/>
                <a:ea typeface="+mj-ea"/>
                <a:cs typeface="+mj-cs"/>
              </a:defRPr>
            </a:lvl1pPr>
          </a:lstStyle>
          <a:p>
            <a:r>
              <a:rPr lang="en-US" sz="1400" dirty="0"/>
              <a:t>high anxiety content to build popularity | Build Thought leadership off of your own expertise elsewhere</a:t>
            </a:r>
          </a:p>
        </p:txBody>
      </p:sp>
      <p:pic>
        <p:nvPicPr>
          <p:cNvPr id="4" name="Picture 3">
            <a:extLst>
              <a:ext uri="{FF2B5EF4-FFF2-40B4-BE49-F238E27FC236}">
                <a16:creationId xmlns:a16="http://schemas.microsoft.com/office/drawing/2014/main" id="{42CF572F-CF51-2745-FCF6-F4C26503AD38}"/>
              </a:ext>
            </a:extLst>
          </p:cNvPr>
          <p:cNvPicPr>
            <a:picLocks noChangeAspect="1"/>
          </p:cNvPicPr>
          <p:nvPr/>
        </p:nvPicPr>
        <p:blipFill>
          <a:blip r:embed="rId5"/>
          <a:stretch>
            <a:fillRect/>
          </a:stretch>
        </p:blipFill>
        <p:spPr>
          <a:xfrm>
            <a:off x="1428497" y="476250"/>
            <a:ext cx="4064000" cy="5905500"/>
          </a:xfrm>
          <a:prstGeom prst="rect">
            <a:avLst/>
          </a:prstGeom>
        </p:spPr>
      </p:pic>
    </p:spTree>
    <p:extLst>
      <p:ext uri="{BB962C8B-B14F-4D97-AF65-F5344CB8AC3E}">
        <p14:creationId xmlns:p14="http://schemas.microsoft.com/office/powerpoint/2010/main" val="3305903867"/>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1A35BE-6147-4A3A-7317-D2C75156D872}"/>
              </a:ext>
            </a:extLst>
          </p:cNvPr>
          <p:cNvSpPr>
            <a:spLocks noGrp="1"/>
          </p:cNvSpPr>
          <p:nvPr>
            <p:ph idx="1"/>
          </p:nvPr>
        </p:nvSpPr>
        <p:spPr>
          <a:xfrm>
            <a:off x="6699504" y="2640692"/>
            <a:ext cx="3352600" cy="3255252"/>
          </a:xfrm>
        </p:spPr>
        <p:txBody>
          <a:bodyPr>
            <a:normAutofit fontScale="92500" lnSpcReduction="20000"/>
          </a:bodyPr>
          <a:lstStyle/>
          <a:p>
            <a:pPr marL="0" indent="0">
              <a:buNone/>
            </a:pPr>
            <a:r>
              <a:rPr lang="en-US" dirty="0"/>
              <a:t>Oldster | Sari </a:t>
            </a:r>
            <a:r>
              <a:rPr lang="en-US" dirty="0" err="1"/>
              <a:t>Botton</a:t>
            </a:r>
            <a:endParaRPr lang="en-US" dirty="0">
              <a:hlinkClick r:id="rId4"/>
            </a:endParaRPr>
          </a:p>
          <a:p>
            <a:pPr marL="0" indent="0">
              <a:buNone/>
            </a:pPr>
            <a:r>
              <a:rPr lang="en-US" dirty="0"/>
              <a:t>Essays about aging from everyone at every age</a:t>
            </a:r>
          </a:p>
          <a:p>
            <a:pPr marL="0" indent="0">
              <a:buNone/>
            </a:pPr>
            <a:r>
              <a:rPr lang="en-US" dirty="0"/>
              <a:t>Has turned into a magazine!</a:t>
            </a:r>
            <a:endParaRPr lang="en-US" dirty="0">
              <a:hlinkClick r:id="" action="ppaction://noaction"/>
            </a:endParaRPr>
          </a:p>
          <a:p>
            <a:pPr marL="0" indent="0">
              <a:buNone/>
            </a:pPr>
            <a:r>
              <a:rPr lang="en-US" dirty="0">
                <a:hlinkClick r:id="" action="ppaction://noaction"/>
              </a:rPr>
              <a:t>https://oldster.substack.com/p/q-who-qualifies-as-an-oldster-a-everyone</a:t>
            </a:r>
            <a:br>
              <a:rPr lang="en-US" dirty="0"/>
            </a:br>
            <a:br>
              <a:rPr lang="en-US" dirty="0"/>
            </a:br>
            <a:r>
              <a:rPr lang="en-US" dirty="0">
                <a:hlinkClick r:id="rId5"/>
              </a:rPr>
              <a:t>https://substack.com/@saribotton</a:t>
            </a:r>
            <a:r>
              <a:rPr lang="en-US" dirty="0"/>
              <a:t> </a:t>
            </a:r>
          </a:p>
        </p:txBody>
      </p:sp>
      <p:sp>
        <p:nvSpPr>
          <p:cNvPr id="5" name="Title 1">
            <a:extLst>
              <a:ext uri="{FF2B5EF4-FFF2-40B4-BE49-F238E27FC236}">
                <a16:creationId xmlns:a16="http://schemas.microsoft.com/office/drawing/2014/main" id="{3435799C-DAA7-F1ED-11A3-83DDC2B990E6}"/>
              </a:ext>
            </a:extLst>
          </p:cNvPr>
          <p:cNvSpPr txBox="1">
            <a:spLocks/>
          </p:cNvSpPr>
          <p:nvPr/>
        </p:nvSpPr>
        <p:spPr bwMode="black">
          <a:xfrm>
            <a:off x="6699504" y="978777"/>
            <a:ext cx="3364992" cy="1174991"/>
          </a:xfrm>
          <a:prstGeom prst="rect">
            <a:avLst/>
          </a:prstGeom>
          <a:solidFill>
            <a:srgbClr val="FFFFFF"/>
          </a:solidFill>
          <a:ln w="31750" cap="sq">
            <a:solidFill>
              <a:srgbClr val="404040"/>
            </a:solidFill>
            <a:miter lim="800000"/>
          </a:ln>
        </p:spPr>
        <p:txBody>
          <a:bodyPr vert="horz" lIns="182880" tIns="182880" rIns="182880" bIns="182880" rtlCol="0" anchor="ctr">
            <a:normAutofit fontScale="97500"/>
          </a:bodyPr>
          <a:lstStyle>
            <a:lvl1pPr algn="ctr" defTabSz="914400" rtl="0" eaLnBrk="1" latinLnBrk="0" hangingPunct="1">
              <a:lnSpc>
                <a:spcPct val="90000"/>
              </a:lnSpc>
              <a:spcBef>
                <a:spcPct val="0"/>
              </a:spcBef>
              <a:buNone/>
              <a:defRPr sz="2600" kern="1200" cap="all" spc="200" baseline="0">
                <a:solidFill>
                  <a:srgbClr val="262626"/>
                </a:solidFill>
                <a:latin typeface="+mj-lt"/>
                <a:ea typeface="+mj-ea"/>
                <a:cs typeface="+mj-cs"/>
              </a:defRPr>
            </a:lvl1pPr>
          </a:lstStyle>
          <a:p>
            <a:r>
              <a:rPr lang="en-US" sz="1400" dirty="0"/>
              <a:t>Amplify your peers</a:t>
            </a:r>
          </a:p>
        </p:txBody>
      </p:sp>
      <p:pic>
        <p:nvPicPr>
          <p:cNvPr id="4" name="Picture 3">
            <a:extLst>
              <a:ext uri="{FF2B5EF4-FFF2-40B4-BE49-F238E27FC236}">
                <a16:creationId xmlns:a16="http://schemas.microsoft.com/office/drawing/2014/main" id="{EAAC6832-62B9-CB0A-7DE0-C966C510EDFD}"/>
              </a:ext>
            </a:extLst>
          </p:cNvPr>
          <p:cNvPicPr>
            <a:picLocks noChangeAspect="1"/>
          </p:cNvPicPr>
          <p:nvPr/>
        </p:nvPicPr>
        <p:blipFill>
          <a:blip r:embed="rId6"/>
          <a:stretch>
            <a:fillRect/>
          </a:stretch>
        </p:blipFill>
        <p:spPr>
          <a:xfrm>
            <a:off x="1784097" y="127000"/>
            <a:ext cx="3708400" cy="6604000"/>
          </a:xfrm>
          <a:prstGeom prst="rect">
            <a:avLst/>
          </a:prstGeom>
        </p:spPr>
      </p:pic>
    </p:spTree>
    <p:extLst>
      <p:ext uri="{BB962C8B-B14F-4D97-AF65-F5344CB8AC3E}">
        <p14:creationId xmlns:p14="http://schemas.microsoft.com/office/powerpoint/2010/main" val="2804196904"/>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1A35BE-6147-4A3A-7317-D2C75156D872}"/>
              </a:ext>
            </a:extLst>
          </p:cNvPr>
          <p:cNvSpPr>
            <a:spLocks noGrp="1"/>
          </p:cNvSpPr>
          <p:nvPr>
            <p:ph idx="1"/>
          </p:nvPr>
        </p:nvSpPr>
        <p:spPr>
          <a:xfrm>
            <a:off x="2096507" y="419040"/>
            <a:ext cx="4650423" cy="1174991"/>
          </a:xfrm>
        </p:spPr>
        <p:txBody>
          <a:bodyPr>
            <a:normAutofit/>
          </a:bodyPr>
          <a:lstStyle/>
          <a:p>
            <a:pPr marL="0" indent="0">
              <a:buNone/>
            </a:pPr>
            <a:r>
              <a:rPr lang="en-US" dirty="0"/>
              <a:t>Maria Luz’s Newsletters</a:t>
            </a:r>
          </a:p>
        </p:txBody>
      </p:sp>
      <p:sp>
        <p:nvSpPr>
          <p:cNvPr id="5" name="Title 1">
            <a:extLst>
              <a:ext uri="{FF2B5EF4-FFF2-40B4-BE49-F238E27FC236}">
                <a16:creationId xmlns:a16="http://schemas.microsoft.com/office/drawing/2014/main" id="{3435799C-DAA7-F1ED-11A3-83DDC2B990E6}"/>
              </a:ext>
            </a:extLst>
          </p:cNvPr>
          <p:cNvSpPr txBox="1">
            <a:spLocks/>
          </p:cNvSpPr>
          <p:nvPr/>
        </p:nvSpPr>
        <p:spPr bwMode="black">
          <a:xfrm>
            <a:off x="6997846" y="419040"/>
            <a:ext cx="3364992" cy="1174991"/>
          </a:xfrm>
          <a:prstGeom prst="rect">
            <a:avLst/>
          </a:prstGeom>
          <a:solidFill>
            <a:srgbClr val="FFFFFF"/>
          </a:solidFill>
          <a:ln w="31750" cap="sq">
            <a:solidFill>
              <a:srgbClr val="404040"/>
            </a:solidFill>
            <a:miter lim="800000"/>
          </a:ln>
        </p:spPr>
        <p:txBody>
          <a:bodyPr vert="horz" lIns="182880" tIns="182880" rIns="182880" bIns="182880" rtlCol="0" anchor="ctr">
            <a:normAutofit fontScale="97500"/>
          </a:bodyPr>
          <a:lstStyle>
            <a:lvl1pPr algn="ctr" defTabSz="914400" rtl="0" eaLnBrk="1" latinLnBrk="0" hangingPunct="1">
              <a:lnSpc>
                <a:spcPct val="90000"/>
              </a:lnSpc>
              <a:spcBef>
                <a:spcPct val="0"/>
              </a:spcBef>
              <a:buNone/>
              <a:defRPr sz="2600" kern="1200" cap="all" spc="200" baseline="0">
                <a:solidFill>
                  <a:srgbClr val="262626"/>
                </a:solidFill>
                <a:latin typeface="+mj-lt"/>
                <a:ea typeface="+mj-ea"/>
                <a:cs typeface="+mj-cs"/>
              </a:defRPr>
            </a:lvl1pPr>
          </a:lstStyle>
          <a:p>
            <a:r>
              <a:rPr lang="en-US" sz="1400" dirty="0"/>
              <a:t>Write more than one newsletter</a:t>
            </a:r>
          </a:p>
        </p:txBody>
      </p:sp>
      <p:pic>
        <p:nvPicPr>
          <p:cNvPr id="4" name="Picture 3">
            <a:extLst>
              <a:ext uri="{FF2B5EF4-FFF2-40B4-BE49-F238E27FC236}">
                <a16:creationId xmlns:a16="http://schemas.microsoft.com/office/drawing/2014/main" id="{A5A0E73F-59B7-B490-BA88-9EC1CBC55EEE}"/>
              </a:ext>
            </a:extLst>
          </p:cNvPr>
          <p:cNvPicPr>
            <a:picLocks noChangeAspect="1"/>
          </p:cNvPicPr>
          <p:nvPr/>
        </p:nvPicPr>
        <p:blipFill>
          <a:blip r:embed="rId4"/>
          <a:stretch>
            <a:fillRect/>
          </a:stretch>
        </p:blipFill>
        <p:spPr>
          <a:xfrm>
            <a:off x="1848300" y="1790222"/>
            <a:ext cx="8514538" cy="3960876"/>
          </a:xfrm>
          <a:prstGeom prst="rect">
            <a:avLst/>
          </a:prstGeom>
        </p:spPr>
      </p:pic>
      <p:sp>
        <p:nvSpPr>
          <p:cNvPr id="2" name="TextBox 1">
            <a:extLst>
              <a:ext uri="{FF2B5EF4-FFF2-40B4-BE49-F238E27FC236}">
                <a16:creationId xmlns:a16="http://schemas.microsoft.com/office/drawing/2014/main" id="{1FE48685-2A1F-EB88-49C3-DCB784EF66A6}"/>
              </a:ext>
            </a:extLst>
          </p:cNvPr>
          <p:cNvSpPr txBox="1"/>
          <p:nvPr/>
        </p:nvSpPr>
        <p:spPr>
          <a:xfrm>
            <a:off x="3724759" y="5873858"/>
            <a:ext cx="4299382" cy="369332"/>
          </a:xfrm>
          <a:prstGeom prst="rect">
            <a:avLst/>
          </a:prstGeom>
          <a:noFill/>
        </p:spPr>
        <p:txBody>
          <a:bodyPr wrap="none" rtlCol="0">
            <a:spAutoFit/>
          </a:bodyPr>
          <a:lstStyle/>
          <a:p>
            <a:r>
              <a:rPr lang="en-US" dirty="0"/>
              <a:t>https://</a:t>
            </a:r>
            <a:r>
              <a:rPr lang="en-US" dirty="0" err="1"/>
              <a:t>marialuzorourke.substack.com</a:t>
            </a:r>
            <a:r>
              <a:rPr lang="en-US" dirty="0"/>
              <a:t>/</a:t>
            </a:r>
          </a:p>
        </p:txBody>
      </p:sp>
    </p:spTree>
    <p:extLst>
      <p:ext uri="{BB962C8B-B14F-4D97-AF65-F5344CB8AC3E}">
        <p14:creationId xmlns:p14="http://schemas.microsoft.com/office/powerpoint/2010/main" val="3781112908"/>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1A35BE-6147-4A3A-7317-D2C75156D872}"/>
              </a:ext>
            </a:extLst>
          </p:cNvPr>
          <p:cNvSpPr>
            <a:spLocks noGrp="1"/>
          </p:cNvSpPr>
          <p:nvPr>
            <p:ph idx="1"/>
          </p:nvPr>
        </p:nvSpPr>
        <p:spPr>
          <a:xfrm>
            <a:off x="6699504" y="2640692"/>
            <a:ext cx="3352600" cy="3255252"/>
          </a:xfrm>
        </p:spPr>
        <p:txBody>
          <a:bodyPr>
            <a:normAutofit fontScale="85000" lnSpcReduction="10000"/>
          </a:bodyPr>
          <a:lstStyle/>
          <a:p>
            <a:pPr marL="0" indent="0">
              <a:buNone/>
            </a:pPr>
            <a:r>
              <a:rPr lang="en-US" dirty="0"/>
              <a:t>Culture Study | Anne Helen Peterson</a:t>
            </a:r>
            <a:endParaRPr lang="en-US" dirty="0">
              <a:hlinkClick r:id="rId4"/>
            </a:endParaRPr>
          </a:p>
          <a:p>
            <a:pPr marL="0" indent="0">
              <a:buNone/>
            </a:pPr>
            <a:r>
              <a:rPr lang="en-US" dirty="0"/>
              <a:t>Sells subscriptions to her newsletter, podcast etc. much of the content free – some paywalled </a:t>
            </a:r>
          </a:p>
          <a:p>
            <a:pPr marL="0" indent="0">
              <a:buNone/>
            </a:pPr>
            <a:r>
              <a:rPr lang="en-US" dirty="0"/>
              <a:t>Original essays, interviews, book reviews, Discord discussions, + more</a:t>
            </a:r>
          </a:p>
          <a:p>
            <a:pPr marL="0" indent="0">
              <a:buNone/>
            </a:pPr>
            <a:r>
              <a:rPr lang="en-US" dirty="0">
                <a:hlinkClick r:id="rId5"/>
              </a:rPr>
              <a:t>https://annehelen.substack.com/</a:t>
            </a:r>
            <a:r>
              <a:rPr lang="en-US" dirty="0"/>
              <a:t> </a:t>
            </a:r>
          </a:p>
        </p:txBody>
      </p:sp>
      <p:sp>
        <p:nvSpPr>
          <p:cNvPr id="5" name="Title 1">
            <a:extLst>
              <a:ext uri="{FF2B5EF4-FFF2-40B4-BE49-F238E27FC236}">
                <a16:creationId xmlns:a16="http://schemas.microsoft.com/office/drawing/2014/main" id="{3435799C-DAA7-F1ED-11A3-83DDC2B990E6}"/>
              </a:ext>
            </a:extLst>
          </p:cNvPr>
          <p:cNvSpPr txBox="1">
            <a:spLocks/>
          </p:cNvSpPr>
          <p:nvPr/>
        </p:nvSpPr>
        <p:spPr bwMode="black">
          <a:xfrm>
            <a:off x="6699504" y="978777"/>
            <a:ext cx="3364992" cy="1174991"/>
          </a:xfrm>
          <a:prstGeom prst="rect">
            <a:avLst/>
          </a:prstGeom>
          <a:solidFill>
            <a:srgbClr val="FFFFFF"/>
          </a:solidFill>
          <a:ln w="31750" cap="sq">
            <a:solidFill>
              <a:srgbClr val="404040"/>
            </a:solidFill>
            <a:miter lim="800000"/>
          </a:ln>
        </p:spPr>
        <p:txBody>
          <a:bodyPr vert="horz" lIns="182880" tIns="182880" rIns="182880" bIns="182880" rtlCol="0" anchor="ctr">
            <a:normAutofit fontScale="97500"/>
          </a:bodyPr>
          <a:lstStyle>
            <a:lvl1pPr algn="ctr" defTabSz="914400" rtl="0" eaLnBrk="1" latinLnBrk="0" hangingPunct="1">
              <a:lnSpc>
                <a:spcPct val="90000"/>
              </a:lnSpc>
              <a:spcBef>
                <a:spcPct val="0"/>
              </a:spcBef>
              <a:buNone/>
              <a:defRPr sz="2600" kern="1200" cap="all" spc="200" baseline="0">
                <a:solidFill>
                  <a:srgbClr val="262626"/>
                </a:solidFill>
                <a:latin typeface="+mj-lt"/>
                <a:ea typeface="+mj-ea"/>
                <a:cs typeface="+mj-cs"/>
              </a:defRPr>
            </a:lvl1pPr>
          </a:lstStyle>
          <a:p>
            <a:r>
              <a:rPr lang="en-US" sz="1400" dirty="0"/>
              <a:t>Earn income</a:t>
            </a:r>
          </a:p>
        </p:txBody>
      </p:sp>
      <p:pic>
        <p:nvPicPr>
          <p:cNvPr id="2" name="Picture 1">
            <a:extLst>
              <a:ext uri="{FF2B5EF4-FFF2-40B4-BE49-F238E27FC236}">
                <a16:creationId xmlns:a16="http://schemas.microsoft.com/office/drawing/2014/main" id="{DAA87021-B19F-B653-4330-BA583A1FE85C}"/>
              </a:ext>
            </a:extLst>
          </p:cNvPr>
          <p:cNvPicPr>
            <a:picLocks noChangeAspect="1"/>
          </p:cNvPicPr>
          <p:nvPr/>
        </p:nvPicPr>
        <p:blipFill>
          <a:blip r:embed="rId6"/>
          <a:stretch>
            <a:fillRect/>
          </a:stretch>
        </p:blipFill>
        <p:spPr>
          <a:xfrm>
            <a:off x="1837059" y="978776"/>
            <a:ext cx="4499613" cy="4596284"/>
          </a:xfrm>
          <a:prstGeom prst="rect">
            <a:avLst/>
          </a:prstGeom>
        </p:spPr>
      </p:pic>
    </p:spTree>
    <p:extLst>
      <p:ext uri="{BB962C8B-B14F-4D97-AF65-F5344CB8AC3E}">
        <p14:creationId xmlns:p14="http://schemas.microsoft.com/office/powerpoint/2010/main" val="2384703242"/>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1A35BE-6147-4A3A-7317-D2C75156D872}"/>
              </a:ext>
            </a:extLst>
          </p:cNvPr>
          <p:cNvSpPr>
            <a:spLocks noGrp="1"/>
          </p:cNvSpPr>
          <p:nvPr>
            <p:ph idx="1"/>
          </p:nvPr>
        </p:nvSpPr>
        <p:spPr>
          <a:xfrm>
            <a:off x="6699504" y="2640692"/>
            <a:ext cx="3352600" cy="3255252"/>
          </a:xfrm>
        </p:spPr>
        <p:txBody>
          <a:bodyPr>
            <a:normAutofit fontScale="77500" lnSpcReduction="20000"/>
          </a:bodyPr>
          <a:lstStyle/>
          <a:p>
            <a:pPr marL="0" indent="0">
              <a:buNone/>
            </a:pPr>
            <a:r>
              <a:rPr lang="en-US" dirty="0"/>
              <a:t>Amber Petty</a:t>
            </a:r>
            <a:endParaRPr lang="en-US" dirty="0">
              <a:hlinkClick r:id="rId4"/>
            </a:endParaRPr>
          </a:p>
          <a:p>
            <a:pPr marL="0" indent="0">
              <a:buNone/>
            </a:pPr>
            <a:r>
              <a:rPr lang="en-US" dirty="0"/>
              <a:t>Helps writers | Sells consulting services, workshops, classes, materials </a:t>
            </a:r>
          </a:p>
          <a:p>
            <a:pPr marL="0" indent="0">
              <a:buNone/>
            </a:pPr>
            <a:r>
              <a:rPr lang="en-US" dirty="0"/>
              <a:t>I took her free class “Your Newsletter Won’t Make Money .. And Why You Should Start One Anyway” and was convinced!</a:t>
            </a:r>
            <a:br>
              <a:rPr lang="en-US" dirty="0"/>
            </a:br>
            <a:endParaRPr lang="en-US" dirty="0"/>
          </a:p>
          <a:p>
            <a:pPr marL="0" indent="0">
              <a:buNone/>
            </a:pPr>
            <a:r>
              <a:rPr lang="en-US" dirty="0"/>
              <a:t>https://amber-</a:t>
            </a:r>
            <a:r>
              <a:rPr lang="en-US" dirty="0" err="1"/>
              <a:t>petty.newzenler.com</a:t>
            </a:r>
            <a:r>
              <a:rPr lang="en-US" dirty="0"/>
              <a:t>/courses/start-your-newsletter-get-people-to-read-it-1/</a:t>
            </a:r>
          </a:p>
        </p:txBody>
      </p:sp>
      <p:sp>
        <p:nvSpPr>
          <p:cNvPr id="5" name="Title 1">
            <a:extLst>
              <a:ext uri="{FF2B5EF4-FFF2-40B4-BE49-F238E27FC236}">
                <a16:creationId xmlns:a16="http://schemas.microsoft.com/office/drawing/2014/main" id="{3435799C-DAA7-F1ED-11A3-83DDC2B990E6}"/>
              </a:ext>
            </a:extLst>
          </p:cNvPr>
          <p:cNvSpPr txBox="1">
            <a:spLocks/>
          </p:cNvSpPr>
          <p:nvPr/>
        </p:nvSpPr>
        <p:spPr bwMode="black">
          <a:xfrm>
            <a:off x="6699504" y="978777"/>
            <a:ext cx="3364992" cy="1174991"/>
          </a:xfrm>
          <a:prstGeom prst="rect">
            <a:avLst/>
          </a:prstGeom>
          <a:solidFill>
            <a:srgbClr val="FFFFFF"/>
          </a:solidFill>
          <a:ln w="31750" cap="sq">
            <a:solidFill>
              <a:srgbClr val="404040"/>
            </a:solidFill>
            <a:miter lim="800000"/>
          </a:ln>
        </p:spPr>
        <p:txBody>
          <a:bodyPr vert="horz" lIns="182880" tIns="182880" rIns="182880" bIns="182880" rtlCol="0" anchor="ctr">
            <a:normAutofit fontScale="97500"/>
          </a:bodyPr>
          <a:lstStyle>
            <a:lvl1pPr algn="ctr" defTabSz="914400" rtl="0" eaLnBrk="1" latinLnBrk="0" hangingPunct="1">
              <a:lnSpc>
                <a:spcPct val="90000"/>
              </a:lnSpc>
              <a:spcBef>
                <a:spcPct val="0"/>
              </a:spcBef>
              <a:buNone/>
              <a:defRPr sz="2600" kern="1200" cap="all" spc="200" baseline="0">
                <a:solidFill>
                  <a:srgbClr val="262626"/>
                </a:solidFill>
                <a:latin typeface="+mj-lt"/>
                <a:ea typeface="+mj-ea"/>
                <a:cs typeface="+mj-cs"/>
              </a:defRPr>
            </a:lvl1pPr>
          </a:lstStyle>
          <a:p>
            <a:r>
              <a:rPr lang="en-US" sz="1400" dirty="0"/>
              <a:t>Earn income</a:t>
            </a:r>
          </a:p>
        </p:txBody>
      </p:sp>
      <p:pic>
        <p:nvPicPr>
          <p:cNvPr id="6" name="Picture 5">
            <a:extLst>
              <a:ext uri="{FF2B5EF4-FFF2-40B4-BE49-F238E27FC236}">
                <a16:creationId xmlns:a16="http://schemas.microsoft.com/office/drawing/2014/main" id="{3980E4E5-E9E1-3EF0-68A7-DC5ED4528120}"/>
              </a:ext>
            </a:extLst>
          </p:cNvPr>
          <p:cNvPicPr>
            <a:picLocks noChangeAspect="1"/>
          </p:cNvPicPr>
          <p:nvPr/>
        </p:nvPicPr>
        <p:blipFill>
          <a:blip r:embed="rId5"/>
          <a:stretch>
            <a:fillRect/>
          </a:stretch>
        </p:blipFill>
        <p:spPr>
          <a:xfrm>
            <a:off x="1917700" y="444500"/>
            <a:ext cx="4178300" cy="5969000"/>
          </a:xfrm>
          <a:prstGeom prst="rect">
            <a:avLst/>
          </a:prstGeom>
        </p:spPr>
      </p:pic>
    </p:spTree>
    <p:extLst>
      <p:ext uri="{BB962C8B-B14F-4D97-AF65-F5344CB8AC3E}">
        <p14:creationId xmlns:p14="http://schemas.microsoft.com/office/powerpoint/2010/main" val="175141150"/>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1A35BE-6147-4A3A-7317-D2C75156D872}"/>
              </a:ext>
            </a:extLst>
          </p:cNvPr>
          <p:cNvSpPr>
            <a:spLocks noGrp="1"/>
          </p:cNvSpPr>
          <p:nvPr>
            <p:ph idx="1"/>
          </p:nvPr>
        </p:nvSpPr>
        <p:spPr>
          <a:xfrm>
            <a:off x="6699504" y="2640692"/>
            <a:ext cx="3352600" cy="3255252"/>
          </a:xfrm>
        </p:spPr>
        <p:txBody>
          <a:bodyPr>
            <a:normAutofit fontScale="85000" lnSpcReduction="10000"/>
          </a:bodyPr>
          <a:lstStyle/>
          <a:p>
            <a:pPr marL="0" indent="0">
              <a:buNone/>
            </a:pPr>
            <a:r>
              <a:rPr lang="en-US" dirty="0"/>
              <a:t>“There will always be more freeloaders than people willing to pay. The percentage of people who pay is typically around 1–5% of the people who read you for free”</a:t>
            </a:r>
          </a:p>
          <a:p>
            <a:pPr marL="0" indent="0">
              <a:buNone/>
            </a:pPr>
            <a:endParaRPr lang="en-US" dirty="0"/>
          </a:p>
          <a:p>
            <a:pPr marL="0" indent="0">
              <a:buNone/>
            </a:pPr>
            <a:r>
              <a:rPr lang="en-US" dirty="0"/>
              <a:t>Network effects and recommendation system </a:t>
            </a:r>
          </a:p>
          <a:p>
            <a:pPr marL="0" indent="0">
              <a:buNone/>
            </a:pPr>
            <a:endParaRPr lang="en-US" dirty="0"/>
          </a:p>
          <a:p>
            <a:pPr marL="0" indent="0">
              <a:buNone/>
            </a:pPr>
            <a:r>
              <a:rPr lang="en-US" dirty="0"/>
              <a:t>Substack is free and easy to use</a:t>
            </a:r>
          </a:p>
        </p:txBody>
      </p:sp>
      <p:sp>
        <p:nvSpPr>
          <p:cNvPr id="5" name="Title 1">
            <a:extLst>
              <a:ext uri="{FF2B5EF4-FFF2-40B4-BE49-F238E27FC236}">
                <a16:creationId xmlns:a16="http://schemas.microsoft.com/office/drawing/2014/main" id="{3435799C-DAA7-F1ED-11A3-83DDC2B990E6}"/>
              </a:ext>
            </a:extLst>
          </p:cNvPr>
          <p:cNvSpPr txBox="1">
            <a:spLocks/>
          </p:cNvSpPr>
          <p:nvPr/>
        </p:nvSpPr>
        <p:spPr bwMode="black">
          <a:xfrm>
            <a:off x="6699504" y="978777"/>
            <a:ext cx="3364992" cy="1174991"/>
          </a:xfrm>
          <a:prstGeom prst="rect">
            <a:avLst/>
          </a:prstGeom>
          <a:solidFill>
            <a:srgbClr val="FFFFFF"/>
          </a:solidFill>
          <a:ln w="31750" cap="sq">
            <a:solidFill>
              <a:srgbClr val="404040"/>
            </a:solidFill>
            <a:miter lim="800000"/>
          </a:ln>
        </p:spPr>
        <p:txBody>
          <a:bodyPr vert="horz" lIns="182880" tIns="182880" rIns="182880" bIns="182880" rtlCol="0" anchor="ctr">
            <a:normAutofit fontScale="97500"/>
          </a:bodyPr>
          <a:lstStyle>
            <a:lvl1pPr algn="ctr" defTabSz="914400" rtl="0" eaLnBrk="1" latinLnBrk="0" hangingPunct="1">
              <a:lnSpc>
                <a:spcPct val="90000"/>
              </a:lnSpc>
              <a:spcBef>
                <a:spcPct val="0"/>
              </a:spcBef>
              <a:buNone/>
              <a:defRPr sz="2600" kern="1200" cap="all" spc="200" baseline="0">
                <a:solidFill>
                  <a:srgbClr val="262626"/>
                </a:solidFill>
                <a:latin typeface="+mj-lt"/>
                <a:ea typeface="+mj-ea"/>
                <a:cs typeface="+mj-cs"/>
              </a:defRPr>
            </a:lvl1pPr>
          </a:lstStyle>
          <a:p>
            <a:r>
              <a:rPr lang="en-US" sz="1400" dirty="0"/>
              <a:t>Words of wisdom from Jane about Substack and $ and hype</a:t>
            </a:r>
          </a:p>
        </p:txBody>
      </p:sp>
      <p:pic>
        <p:nvPicPr>
          <p:cNvPr id="2" name="Picture 1">
            <a:extLst>
              <a:ext uri="{FF2B5EF4-FFF2-40B4-BE49-F238E27FC236}">
                <a16:creationId xmlns:a16="http://schemas.microsoft.com/office/drawing/2014/main" id="{5827F272-3D4C-1F33-D6ED-E6E5F927CBAC}"/>
              </a:ext>
            </a:extLst>
          </p:cNvPr>
          <p:cNvPicPr>
            <a:picLocks noChangeAspect="1"/>
          </p:cNvPicPr>
          <p:nvPr/>
        </p:nvPicPr>
        <p:blipFill>
          <a:blip r:embed="rId4"/>
          <a:stretch>
            <a:fillRect/>
          </a:stretch>
        </p:blipFill>
        <p:spPr>
          <a:xfrm>
            <a:off x="763121" y="749079"/>
            <a:ext cx="5590525" cy="5122209"/>
          </a:xfrm>
          <a:prstGeom prst="rect">
            <a:avLst/>
          </a:prstGeom>
        </p:spPr>
      </p:pic>
    </p:spTree>
    <p:extLst>
      <p:ext uri="{BB962C8B-B14F-4D97-AF65-F5344CB8AC3E}">
        <p14:creationId xmlns:p14="http://schemas.microsoft.com/office/powerpoint/2010/main" val="1110122447"/>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22683-1A4C-13E1-1DCA-AD6BF8DA235E}"/>
              </a:ext>
            </a:extLst>
          </p:cNvPr>
          <p:cNvSpPr>
            <a:spLocks noGrp="1"/>
          </p:cNvSpPr>
          <p:nvPr>
            <p:ph type="title"/>
          </p:nvPr>
        </p:nvSpPr>
        <p:spPr/>
        <p:txBody>
          <a:bodyPr/>
          <a:lstStyle/>
          <a:p>
            <a:r>
              <a:rPr lang="en-US" dirty="0"/>
              <a:t>Digging deeper | What do you want to write about? </a:t>
            </a:r>
          </a:p>
        </p:txBody>
      </p:sp>
      <p:sp>
        <p:nvSpPr>
          <p:cNvPr id="3" name="Content Placeholder 2">
            <a:extLst>
              <a:ext uri="{FF2B5EF4-FFF2-40B4-BE49-F238E27FC236}">
                <a16:creationId xmlns:a16="http://schemas.microsoft.com/office/drawing/2014/main" id="{D0BE6A25-52F1-B7CE-0504-8892725DC8BD}"/>
              </a:ext>
            </a:extLst>
          </p:cNvPr>
          <p:cNvSpPr>
            <a:spLocks noGrp="1"/>
          </p:cNvSpPr>
          <p:nvPr>
            <p:ph idx="1"/>
          </p:nvPr>
        </p:nvSpPr>
        <p:spPr/>
        <p:txBody>
          <a:bodyPr>
            <a:normAutofit/>
          </a:bodyPr>
          <a:lstStyle/>
          <a:p>
            <a:pPr marL="0" indent="0">
              <a:buNone/>
            </a:pPr>
            <a:r>
              <a:rPr lang="en-US" sz="2400" dirty="0"/>
              <a:t>1. What do you think about/obsess about? </a:t>
            </a:r>
          </a:p>
          <a:p>
            <a:pPr marL="0" indent="0">
              <a:buNone/>
            </a:pPr>
            <a:r>
              <a:rPr lang="en-US" sz="2400" dirty="0"/>
              <a:t>2. What dinner table topics are the most engaging for you that you want to go on and on about?</a:t>
            </a:r>
          </a:p>
          <a:p>
            <a:pPr marL="0" indent="0">
              <a:buNone/>
            </a:pPr>
            <a:r>
              <a:rPr lang="en-US" sz="2400" dirty="0"/>
              <a:t>3. What do you search or ask ai about privately? What do you imagine other people are doing privately that might get them interested in your topic? </a:t>
            </a:r>
          </a:p>
          <a:p>
            <a:pPr marL="0" indent="0">
              <a:buNone/>
            </a:pPr>
            <a:r>
              <a:rPr lang="en-US" sz="2400" dirty="0"/>
              <a:t>4.  What topics or themes do you already write about that your readers might find interesting. Make a mind map around the writing you are already doing, to explore adjacent topics/themes to use for a newsletter.</a:t>
            </a:r>
          </a:p>
        </p:txBody>
      </p:sp>
    </p:spTree>
    <p:extLst>
      <p:ext uri="{BB962C8B-B14F-4D97-AF65-F5344CB8AC3E}">
        <p14:creationId xmlns:p14="http://schemas.microsoft.com/office/powerpoint/2010/main" val="3331881925"/>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FE769-BEED-3C7B-4DEF-77FF15B3F6C5}"/>
              </a:ext>
            </a:extLst>
          </p:cNvPr>
          <p:cNvSpPr>
            <a:spLocks noGrp="1"/>
          </p:cNvSpPr>
          <p:nvPr>
            <p:ph type="title"/>
          </p:nvPr>
        </p:nvSpPr>
        <p:spPr/>
        <p:txBody>
          <a:bodyPr/>
          <a:lstStyle/>
          <a:p>
            <a:r>
              <a:rPr lang="en-US" dirty="0"/>
              <a:t>Mind map </a:t>
            </a:r>
          </a:p>
        </p:txBody>
      </p:sp>
      <p:pic>
        <p:nvPicPr>
          <p:cNvPr id="5" name="Picture 4" descr="A notebook with writing on it&#10;&#10;AI-generated content may be incorrect.">
            <a:extLst>
              <a:ext uri="{FF2B5EF4-FFF2-40B4-BE49-F238E27FC236}">
                <a16:creationId xmlns:a16="http://schemas.microsoft.com/office/drawing/2014/main" id="{C8F2C012-8CC8-D416-1C2B-3274BCF9D4A3}"/>
              </a:ext>
            </a:extLst>
          </p:cNvPr>
          <p:cNvPicPr>
            <a:picLocks noChangeAspect="1"/>
          </p:cNvPicPr>
          <p:nvPr/>
        </p:nvPicPr>
        <p:blipFill>
          <a:blip r:embed="rId3"/>
          <a:stretch>
            <a:fillRect/>
          </a:stretch>
        </p:blipFill>
        <p:spPr>
          <a:xfrm>
            <a:off x="2454088" y="911039"/>
            <a:ext cx="7283824" cy="5462868"/>
          </a:xfrm>
          <a:prstGeom prst="rect">
            <a:avLst/>
          </a:prstGeom>
        </p:spPr>
      </p:pic>
    </p:spTree>
    <p:extLst>
      <p:ext uri="{BB962C8B-B14F-4D97-AF65-F5344CB8AC3E}">
        <p14:creationId xmlns:p14="http://schemas.microsoft.com/office/powerpoint/2010/main" val="3002204169"/>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93790-80CF-A2C9-30E6-62430837F7D2}"/>
              </a:ext>
            </a:extLst>
          </p:cNvPr>
          <p:cNvSpPr>
            <a:spLocks noGrp="1"/>
          </p:cNvSpPr>
          <p:nvPr>
            <p:ph type="title"/>
          </p:nvPr>
        </p:nvSpPr>
        <p:spPr/>
        <p:txBody>
          <a:bodyPr/>
          <a:lstStyle/>
          <a:p>
            <a:r>
              <a:rPr lang="en-US" dirty="0"/>
              <a:t>Let’s get you set up | Worksheet | Homework</a:t>
            </a:r>
          </a:p>
        </p:txBody>
      </p:sp>
      <p:sp>
        <p:nvSpPr>
          <p:cNvPr id="3" name="Content Placeholder 2">
            <a:extLst>
              <a:ext uri="{FF2B5EF4-FFF2-40B4-BE49-F238E27FC236}">
                <a16:creationId xmlns:a16="http://schemas.microsoft.com/office/drawing/2014/main" id="{3259A400-BA5C-9E21-1868-E4FABD2D5D3C}"/>
              </a:ext>
            </a:extLst>
          </p:cNvPr>
          <p:cNvSpPr>
            <a:spLocks noGrp="1"/>
          </p:cNvSpPr>
          <p:nvPr>
            <p:ph idx="1"/>
          </p:nvPr>
        </p:nvSpPr>
        <p:spPr/>
        <p:txBody>
          <a:bodyPr/>
          <a:lstStyle/>
          <a:p>
            <a:pPr marL="0" indent="0">
              <a:buNone/>
            </a:pPr>
            <a:r>
              <a:rPr lang="en-US" dirty="0" err="1"/>
              <a:t>www.monikasjones.com</a:t>
            </a:r>
            <a:r>
              <a:rPr lang="en-US" dirty="0"/>
              <a:t>/</a:t>
            </a:r>
            <a:r>
              <a:rPr lang="en-US" dirty="0" err="1"/>
              <a:t>substack</a:t>
            </a:r>
            <a:r>
              <a:rPr lang="en-US"/>
              <a:t>-workshop</a:t>
            </a:r>
            <a:endParaRPr lang="en-US" dirty="0"/>
          </a:p>
        </p:txBody>
      </p:sp>
    </p:spTree>
    <p:extLst>
      <p:ext uri="{BB962C8B-B14F-4D97-AF65-F5344CB8AC3E}">
        <p14:creationId xmlns:p14="http://schemas.microsoft.com/office/powerpoint/2010/main" val="424696719"/>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Dune">
  <a:themeElements>
    <a:clrScheme name="Dune">
      <a:dk1>
        <a:srgbClr val="131313"/>
      </a:dk1>
      <a:lt1>
        <a:sysClr val="window" lastClr="FFFFFF"/>
      </a:lt1>
      <a:dk2>
        <a:srgbClr val="203430"/>
      </a:dk2>
      <a:lt2>
        <a:srgbClr val="F0EDE6"/>
      </a:lt2>
      <a:accent1>
        <a:srgbClr val="A57361"/>
      </a:accent1>
      <a:accent2>
        <a:srgbClr val="CD9979"/>
      </a:accent2>
      <a:accent3>
        <a:srgbClr val="4E6C67"/>
      </a:accent3>
      <a:accent4>
        <a:srgbClr val="BA958C"/>
      </a:accent4>
      <a:accent5>
        <a:srgbClr val="A08C60"/>
      </a:accent5>
      <a:accent6>
        <a:srgbClr val="956969"/>
      </a:accent6>
      <a:hlink>
        <a:srgbClr val="B0685E"/>
      </a:hlink>
      <a:folHlink>
        <a:srgbClr val="5E827E"/>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une" id="{826328CA-5F67-4711-B85D-145ABD90F0C2}" vid="{19057A55-7D5A-4630-9E53-CA5ED644777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Dune">
    <a:dk1>
      <a:srgbClr val="131313"/>
    </a:dk1>
    <a:lt1>
      <a:sysClr val="window" lastClr="FFFFFF"/>
    </a:lt1>
    <a:dk2>
      <a:srgbClr val="203430"/>
    </a:dk2>
    <a:lt2>
      <a:srgbClr val="F0EDE6"/>
    </a:lt2>
    <a:accent1>
      <a:srgbClr val="A57361"/>
    </a:accent1>
    <a:accent2>
      <a:srgbClr val="CD9979"/>
    </a:accent2>
    <a:accent3>
      <a:srgbClr val="4E6C67"/>
    </a:accent3>
    <a:accent4>
      <a:srgbClr val="BA958C"/>
    </a:accent4>
    <a:accent5>
      <a:srgbClr val="A08C60"/>
    </a:accent5>
    <a:accent6>
      <a:srgbClr val="956969"/>
    </a:accent6>
    <a:hlink>
      <a:srgbClr val="B0685E"/>
    </a:hlink>
    <a:folHlink>
      <a:srgbClr val="5E827E"/>
    </a:folHlink>
  </a:clrScheme>
</a:themeOverride>
</file>

<file path=ppt/theme/themeOverride2.xml><?xml version="1.0" encoding="utf-8"?>
<a:themeOverride xmlns:a="http://schemas.openxmlformats.org/drawingml/2006/main">
  <a:clrScheme name="Dune">
    <a:dk1>
      <a:srgbClr val="131313"/>
    </a:dk1>
    <a:lt1>
      <a:sysClr val="window" lastClr="FFFFFF"/>
    </a:lt1>
    <a:dk2>
      <a:srgbClr val="203430"/>
    </a:dk2>
    <a:lt2>
      <a:srgbClr val="F0EDE6"/>
    </a:lt2>
    <a:accent1>
      <a:srgbClr val="A57361"/>
    </a:accent1>
    <a:accent2>
      <a:srgbClr val="CD9979"/>
    </a:accent2>
    <a:accent3>
      <a:srgbClr val="4E6C67"/>
    </a:accent3>
    <a:accent4>
      <a:srgbClr val="BA958C"/>
    </a:accent4>
    <a:accent5>
      <a:srgbClr val="A08C60"/>
    </a:accent5>
    <a:accent6>
      <a:srgbClr val="956969"/>
    </a:accent6>
    <a:hlink>
      <a:srgbClr val="B0685E"/>
    </a:hlink>
    <a:folHlink>
      <a:srgbClr val="5E827E"/>
    </a:folHlink>
  </a:clrScheme>
</a:themeOverride>
</file>

<file path=ppt/theme/themeOverride3.xml><?xml version="1.0" encoding="utf-8"?>
<a:themeOverride xmlns:a="http://schemas.openxmlformats.org/drawingml/2006/main">
  <a:clrScheme name="Dune">
    <a:dk1>
      <a:srgbClr val="131313"/>
    </a:dk1>
    <a:lt1>
      <a:sysClr val="window" lastClr="FFFFFF"/>
    </a:lt1>
    <a:dk2>
      <a:srgbClr val="203430"/>
    </a:dk2>
    <a:lt2>
      <a:srgbClr val="F0EDE6"/>
    </a:lt2>
    <a:accent1>
      <a:srgbClr val="A57361"/>
    </a:accent1>
    <a:accent2>
      <a:srgbClr val="CD9979"/>
    </a:accent2>
    <a:accent3>
      <a:srgbClr val="4E6C67"/>
    </a:accent3>
    <a:accent4>
      <a:srgbClr val="BA958C"/>
    </a:accent4>
    <a:accent5>
      <a:srgbClr val="A08C60"/>
    </a:accent5>
    <a:accent6>
      <a:srgbClr val="956969"/>
    </a:accent6>
    <a:hlink>
      <a:srgbClr val="B0685E"/>
    </a:hlink>
    <a:folHlink>
      <a:srgbClr val="5E827E"/>
    </a:folHlink>
  </a:clrScheme>
</a:themeOverride>
</file>

<file path=ppt/theme/themeOverride4.xml><?xml version="1.0" encoding="utf-8"?>
<a:themeOverride xmlns:a="http://schemas.openxmlformats.org/drawingml/2006/main">
  <a:clrScheme name="Dune">
    <a:dk1>
      <a:srgbClr val="131313"/>
    </a:dk1>
    <a:lt1>
      <a:sysClr val="window" lastClr="FFFFFF"/>
    </a:lt1>
    <a:dk2>
      <a:srgbClr val="203430"/>
    </a:dk2>
    <a:lt2>
      <a:srgbClr val="F0EDE6"/>
    </a:lt2>
    <a:accent1>
      <a:srgbClr val="A57361"/>
    </a:accent1>
    <a:accent2>
      <a:srgbClr val="CD9979"/>
    </a:accent2>
    <a:accent3>
      <a:srgbClr val="4E6C67"/>
    </a:accent3>
    <a:accent4>
      <a:srgbClr val="BA958C"/>
    </a:accent4>
    <a:accent5>
      <a:srgbClr val="A08C60"/>
    </a:accent5>
    <a:accent6>
      <a:srgbClr val="956969"/>
    </a:accent6>
    <a:hlink>
      <a:srgbClr val="B0685E"/>
    </a:hlink>
    <a:folHlink>
      <a:srgbClr val="5E827E"/>
    </a:folHlink>
  </a:clrScheme>
</a:themeOverride>
</file>

<file path=ppt/theme/themeOverride5.xml><?xml version="1.0" encoding="utf-8"?>
<a:themeOverride xmlns:a="http://schemas.openxmlformats.org/drawingml/2006/main">
  <a:clrScheme name="Dune">
    <a:dk1>
      <a:srgbClr val="131313"/>
    </a:dk1>
    <a:lt1>
      <a:sysClr val="window" lastClr="FFFFFF"/>
    </a:lt1>
    <a:dk2>
      <a:srgbClr val="203430"/>
    </a:dk2>
    <a:lt2>
      <a:srgbClr val="F0EDE6"/>
    </a:lt2>
    <a:accent1>
      <a:srgbClr val="A57361"/>
    </a:accent1>
    <a:accent2>
      <a:srgbClr val="CD9979"/>
    </a:accent2>
    <a:accent3>
      <a:srgbClr val="4E6C67"/>
    </a:accent3>
    <a:accent4>
      <a:srgbClr val="BA958C"/>
    </a:accent4>
    <a:accent5>
      <a:srgbClr val="A08C60"/>
    </a:accent5>
    <a:accent6>
      <a:srgbClr val="956969"/>
    </a:accent6>
    <a:hlink>
      <a:srgbClr val="B0685E"/>
    </a:hlink>
    <a:folHlink>
      <a:srgbClr val="5E827E"/>
    </a:folHlink>
  </a:clrScheme>
</a:themeOverride>
</file>

<file path=ppt/theme/themeOverride6.xml><?xml version="1.0" encoding="utf-8"?>
<a:themeOverride xmlns:a="http://schemas.openxmlformats.org/drawingml/2006/main">
  <a:clrScheme name="Dune">
    <a:dk1>
      <a:srgbClr val="131313"/>
    </a:dk1>
    <a:lt1>
      <a:sysClr val="window" lastClr="FFFFFF"/>
    </a:lt1>
    <a:dk2>
      <a:srgbClr val="203430"/>
    </a:dk2>
    <a:lt2>
      <a:srgbClr val="F0EDE6"/>
    </a:lt2>
    <a:accent1>
      <a:srgbClr val="A57361"/>
    </a:accent1>
    <a:accent2>
      <a:srgbClr val="CD9979"/>
    </a:accent2>
    <a:accent3>
      <a:srgbClr val="4E6C67"/>
    </a:accent3>
    <a:accent4>
      <a:srgbClr val="BA958C"/>
    </a:accent4>
    <a:accent5>
      <a:srgbClr val="A08C60"/>
    </a:accent5>
    <a:accent6>
      <a:srgbClr val="956969"/>
    </a:accent6>
    <a:hlink>
      <a:srgbClr val="B0685E"/>
    </a:hlink>
    <a:folHlink>
      <a:srgbClr val="5E827E"/>
    </a:folHlink>
  </a:clrScheme>
</a:themeOverride>
</file>

<file path=ppt/theme/themeOverride7.xml><?xml version="1.0" encoding="utf-8"?>
<a:themeOverride xmlns:a="http://schemas.openxmlformats.org/drawingml/2006/main">
  <a:clrScheme name="Dune">
    <a:dk1>
      <a:srgbClr val="131313"/>
    </a:dk1>
    <a:lt1>
      <a:sysClr val="window" lastClr="FFFFFF"/>
    </a:lt1>
    <a:dk2>
      <a:srgbClr val="203430"/>
    </a:dk2>
    <a:lt2>
      <a:srgbClr val="F0EDE6"/>
    </a:lt2>
    <a:accent1>
      <a:srgbClr val="A57361"/>
    </a:accent1>
    <a:accent2>
      <a:srgbClr val="CD9979"/>
    </a:accent2>
    <a:accent3>
      <a:srgbClr val="4E6C67"/>
    </a:accent3>
    <a:accent4>
      <a:srgbClr val="BA958C"/>
    </a:accent4>
    <a:accent5>
      <a:srgbClr val="A08C60"/>
    </a:accent5>
    <a:accent6>
      <a:srgbClr val="956969"/>
    </a:accent6>
    <a:hlink>
      <a:srgbClr val="B0685E"/>
    </a:hlink>
    <a:folHlink>
      <a:srgbClr val="5E827E"/>
    </a:folHlink>
  </a:clrScheme>
</a:themeOverride>
</file>

<file path=ppt/theme/themeOverride8.xml><?xml version="1.0" encoding="utf-8"?>
<a:themeOverride xmlns:a="http://schemas.openxmlformats.org/drawingml/2006/main">
  <a:clrScheme name="Dune">
    <a:dk1>
      <a:srgbClr val="131313"/>
    </a:dk1>
    <a:lt1>
      <a:sysClr val="window" lastClr="FFFFFF"/>
    </a:lt1>
    <a:dk2>
      <a:srgbClr val="203430"/>
    </a:dk2>
    <a:lt2>
      <a:srgbClr val="F0EDE6"/>
    </a:lt2>
    <a:accent1>
      <a:srgbClr val="A57361"/>
    </a:accent1>
    <a:accent2>
      <a:srgbClr val="CD9979"/>
    </a:accent2>
    <a:accent3>
      <a:srgbClr val="4E6C67"/>
    </a:accent3>
    <a:accent4>
      <a:srgbClr val="BA958C"/>
    </a:accent4>
    <a:accent5>
      <a:srgbClr val="A08C60"/>
    </a:accent5>
    <a:accent6>
      <a:srgbClr val="956969"/>
    </a:accent6>
    <a:hlink>
      <a:srgbClr val="B0685E"/>
    </a:hlink>
    <a:folHlink>
      <a:srgbClr val="5E827E"/>
    </a:folHlink>
  </a:clrScheme>
</a:themeOverride>
</file>

<file path=ppt/theme/themeOverride9.xml><?xml version="1.0" encoding="utf-8"?>
<a:themeOverride xmlns:a="http://schemas.openxmlformats.org/drawingml/2006/main">
  <a:clrScheme name="Dune">
    <a:dk1>
      <a:srgbClr val="131313"/>
    </a:dk1>
    <a:lt1>
      <a:sysClr val="window" lastClr="FFFFFF"/>
    </a:lt1>
    <a:dk2>
      <a:srgbClr val="203430"/>
    </a:dk2>
    <a:lt2>
      <a:srgbClr val="F0EDE6"/>
    </a:lt2>
    <a:accent1>
      <a:srgbClr val="A57361"/>
    </a:accent1>
    <a:accent2>
      <a:srgbClr val="CD9979"/>
    </a:accent2>
    <a:accent3>
      <a:srgbClr val="4E6C67"/>
    </a:accent3>
    <a:accent4>
      <a:srgbClr val="BA958C"/>
    </a:accent4>
    <a:accent5>
      <a:srgbClr val="A08C60"/>
    </a:accent5>
    <a:accent6>
      <a:srgbClr val="956969"/>
    </a:accent6>
    <a:hlink>
      <a:srgbClr val="B0685E"/>
    </a:hlink>
    <a:folHlink>
      <a:srgbClr val="5E827E"/>
    </a:folHlink>
  </a:clrScheme>
</a:themeOverride>
</file>

<file path=ppt/theme/themeOverride10.xml><?xml version="1.0" encoding="utf-8"?>
<a:themeOverride xmlns:a="http://schemas.openxmlformats.org/drawingml/2006/main">
  <a:clrScheme name="Dune">
    <a:dk1>
      <a:srgbClr val="131313"/>
    </a:dk1>
    <a:lt1>
      <a:sysClr val="window" lastClr="FFFFFF"/>
    </a:lt1>
    <a:dk2>
      <a:srgbClr val="203430"/>
    </a:dk2>
    <a:lt2>
      <a:srgbClr val="F0EDE6"/>
    </a:lt2>
    <a:accent1>
      <a:srgbClr val="A57361"/>
    </a:accent1>
    <a:accent2>
      <a:srgbClr val="CD9979"/>
    </a:accent2>
    <a:accent3>
      <a:srgbClr val="4E6C67"/>
    </a:accent3>
    <a:accent4>
      <a:srgbClr val="BA958C"/>
    </a:accent4>
    <a:accent5>
      <a:srgbClr val="A08C60"/>
    </a:accent5>
    <a:accent6>
      <a:srgbClr val="956969"/>
    </a:accent6>
    <a:hlink>
      <a:srgbClr val="B0685E"/>
    </a:hlink>
    <a:folHlink>
      <a:srgbClr val="5E827E"/>
    </a:folHlink>
  </a:clrScheme>
</a:themeOverride>
</file>

<file path=ppt/theme/themeOverride11.xml><?xml version="1.0" encoding="utf-8"?>
<a:themeOverride xmlns:a="http://schemas.openxmlformats.org/drawingml/2006/main">
  <a:clrScheme name="Dune">
    <a:dk1>
      <a:srgbClr val="131313"/>
    </a:dk1>
    <a:lt1>
      <a:sysClr val="window" lastClr="FFFFFF"/>
    </a:lt1>
    <a:dk2>
      <a:srgbClr val="203430"/>
    </a:dk2>
    <a:lt2>
      <a:srgbClr val="F0EDE6"/>
    </a:lt2>
    <a:accent1>
      <a:srgbClr val="A57361"/>
    </a:accent1>
    <a:accent2>
      <a:srgbClr val="CD9979"/>
    </a:accent2>
    <a:accent3>
      <a:srgbClr val="4E6C67"/>
    </a:accent3>
    <a:accent4>
      <a:srgbClr val="BA958C"/>
    </a:accent4>
    <a:accent5>
      <a:srgbClr val="A08C60"/>
    </a:accent5>
    <a:accent6>
      <a:srgbClr val="956969"/>
    </a:accent6>
    <a:hlink>
      <a:srgbClr val="B0685E"/>
    </a:hlink>
    <a:folHlink>
      <a:srgbClr val="5E827E"/>
    </a:folHlink>
  </a:clrScheme>
</a:themeOverride>
</file>

<file path=ppt/theme/themeOverride12.xml><?xml version="1.0" encoding="utf-8"?>
<a:themeOverride xmlns:a="http://schemas.openxmlformats.org/drawingml/2006/main">
  <a:clrScheme name="Dune">
    <a:dk1>
      <a:srgbClr val="131313"/>
    </a:dk1>
    <a:lt1>
      <a:sysClr val="window" lastClr="FFFFFF"/>
    </a:lt1>
    <a:dk2>
      <a:srgbClr val="203430"/>
    </a:dk2>
    <a:lt2>
      <a:srgbClr val="F0EDE6"/>
    </a:lt2>
    <a:accent1>
      <a:srgbClr val="A57361"/>
    </a:accent1>
    <a:accent2>
      <a:srgbClr val="CD9979"/>
    </a:accent2>
    <a:accent3>
      <a:srgbClr val="4E6C67"/>
    </a:accent3>
    <a:accent4>
      <a:srgbClr val="BA958C"/>
    </a:accent4>
    <a:accent5>
      <a:srgbClr val="A08C60"/>
    </a:accent5>
    <a:accent6>
      <a:srgbClr val="956969"/>
    </a:accent6>
    <a:hlink>
      <a:srgbClr val="B0685E"/>
    </a:hlink>
    <a:folHlink>
      <a:srgbClr val="5E827E"/>
    </a:folHlink>
  </a:clrScheme>
</a:themeOverride>
</file>

<file path=ppt/theme/themeOverride13.xml><?xml version="1.0" encoding="utf-8"?>
<a:themeOverride xmlns:a="http://schemas.openxmlformats.org/drawingml/2006/main">
  <a:clrScheme name="Dune">
    <a:dk1>
      <a:srgbClr val="131313"/>
    </a:dk1>
    <a:lt1>
      <a:sysClr val="window" lastClr="FFFFFF"/>
    </a:lt1>
    <a:dk2>
      <a:srgbClr val="203430"/>
    </a:dk2>
    <a:lt2>
      <a:srgbClr val="F0EDE6"/>
    </a:lt2>
    <a:accent1>
      <a:srgbClr val="A57361"/>
    </a:accent1>
    <a:accent2>
      <a:srgbClr val="CD9979"/>
    </a:accent2>
    <a:accent3>
      <a:srgbClr val="4E6C67"/>
    </a:accent3>
    <a:accent4>
      <a:srgbClr val="BA958C"/>
    </a:accent4>
    <a:accent5>
      <a:srgbClr val="A08C60"/>
    </a:accent5>
    <a:accent6>
      <a:srgbClr val="956969"/>
    </a:accent6>
    <a:hlink>
      <a:srgbClr val="B0685E"/>
    </a:hlink>
    <a:folHlink>
      <a:srgbClr val="5E827E"/>
    </a:folHlink>
  </a:clrScheme>
</a:themeOverride>
</file>

<file path=ppt/theme/themeOverride14.xml><?xml version="1.0" encoding="utf-8"?>
<a:themeOverride xmlns:a="http://schemas.openxmlformats.org/drawingml/2006/main">
  <a:clrScheme name="Dune">
    <a:dk1>
      <a:srgbClr val="131313"/>
    </a:dk1>
    <a:lt1>
      <a:sysClr val="window" lastClr="FFFFFF"/>
    </a:lt1>
    <a:dk2>
      <a:srgbClr val="203430"/>
    </a:dk2>
    <a:lt2>
      <a:srgbClr val="F0EDE6"/>
    </a:lt2>
    <a:accent1>
      <a:srgbClr val="A57361"/>
    </a:accent1>
    <a:accent2>
      <a:srgbClr val="CD9979"/>
    </a:accent2>
    <a:accent3>
      <a:srgbClr val="4E6C67"/>
    </a:accent3>
    <a:accent4>
      <a:srgbClr val="BA958C"/>
    </a:accent4>
    <a:accent5>
      <a:srgbClr val="A08C60"/>
    </a:accent5>
    <a:accent6>
      <a:srgbClr val="956969"/>
    </a:accent6>
    <a:hlink>
      <a:srgbClr val="B0685E"/>
    </a:hlink>
    <a:folHlink>
      <a:srgbClr val="5E827E"/>
    </a:folHlink>
  </a:clrScheme>
</a:themeOverride>
</file>

<file path=ppt/theme/themeOverride15.xml><?xml version="1.0" encoding="utf-8"?>
<a:themeOverride xmlns:a="http://schemas.openxmlformats.org/drawingml/2006/main">
  <a:clrScheme name="Dune">
    <a:dk1>
      <a:srgbClr val="131313"/>
    </a:dk1>
    <a:lt1>
      <a:sysClr val="window" lastClr="FFFFFF"/>
    </a:lt1>
    <a:dk2>
      <a:srgbClr val="203430"/>
    </a:dk2>
    <a:lt2>
      <a:srgbClr val="F0EDE6"/>
    </a:lt2>
    <a:accent1>
      <a:srgbClr val="A57361"/>
    </a:accent1>
    <a:accent2>
      <a:srgbClr val="CD9979"/>
    </a:accent2>
    <a:accent3>
      <a:srgbClr val="4E6C67"/>
    </a:accent3>
    <a:accent4>
      <a:srgbClr val="BA958C"/>
    </a:accent4>
    <a:accent5>
      <a:srgbClr val="A08C60"/>
    </a:accent5>
    <a:accent6>
      <a:srgbClr val="956969"/>
    </a:accent6>
    <a:hlink>
      <a:srgbClr val="B0685E"/>
    </a:hlink>
    <a:folHlink>
      <a:srgbClr val="5E827E"/>
    </a:folHlink>
  </a:clrScheme>
</a:themeOverride>
</file>

<file path=ppt/theme/themeOverride16.xml><?xml version="1.0" encoding="utf-8"?>
<a:themeOverride xmlns:a="http://schemas.openxmlformats.org/drawingml/2006/main">
  <a:clrScheme name="Dune">
    <a:dk1>
      <a:srgbClr val="131313"/>
    </a:dk1>
    <a:lt1>
      <a:sysClr val="window" lastClr="FFFFFF"/>
    </a:lt1>
    <a:dk2>
      <a:srgbClr val="203430"/>
    </a:dk2>
    <a:lt2>
      <a:srgbClr val="F0EDE6"/>
    </a:lt2>
    <a:accent1>
      <a:srgbClr val="A57361"/>
    </a:accent1>
    <a:accent2>
      <a:srgbClr val="CD9979"/>
    </a:accent2>
    <a:accent3>
      <a:srgbClr val="4E6C67"/>
    </a:accent3>
    <a:accent4>
      <a:srgbClr val="BA958C"/>
    </a:accent4>
    <a:accent5>
      <a:srgbClr val="A08C60"/>
    </a:accent5>
    <a:accent6>
      <a:srgbClr val="956969"/>
    </a:accent6>
    <a:hlink>
      <a:srgbClr val="B0685E"/>
    </a:hlink>
    <a:folHlink>
      <a:srgbClr val="5E827E"/>
    </a:folHlink>
  </a:clrScheme>
</a:themeOverride>
</file>

<file path=ppt/theme/themeOverride17.xml><?xml version="1.0" encoding="utf-8"?>
<a:themeOverride xmlns:a="http://schemas.openxmlformats.org/drawingml/2006/main">
  <a:clrScheme name="Dune">
    <a:dk1>
      <a:srgbClr val="131313"/>
    </a:dk1>
    <a:lt1>
      <a:sysClr val="window" lastClr="FFFFFF"/>
    </a:lt1>
    <a:dk2>
      <a:srgbClr val="203430"/>
    </a:dk2>
    <a:lt2>
      <a:srgbClr val="F0EDE6"/>
    </a:lt2>
    <a:accent1>
      <a:srgbClr val="A57361"/>
    </a:accent1>
    <a:accent2>
      <a:srgbClr val="CD9979"/>
    </a:accent2>
    <a:accent3>
      <a:srgbClr val="4E6C67"/>
    </a:accent3>
    <a:accent4>
      <a:srgbClr val="BA958C"/>
    </a:accent4>
    <a:accent5>
      <a:srgbClr val="A08C60"/>
    </a:accent5>
    <a:accent6>
      <a:srgbClr val="956969"/>
    </a:accent6>
    <a:hlink>
      <a:srgbClr val="B0685E"/>
    </a:hlink>
    <a:folHlink>
      <a:srgbClr val="5E827E"/>
    </a:folHlink>
  </a:clrScheme>
</a:themeOverride>
</file>

<file path=ppt/theme/themeOverride18.xml><?xml version="1.0" encoding="utf-8"?>
<a:themeOverride xmlns:a="http://schemas.openxmlformats.org/drawingml/2006/main">
  <a:clrScheme name="Dune">
    <a:dk1>
      <a:srgbClr val="131313"/>
    </a:dk1>
    <a:lt1>
      <a:sysClr val="window" lastClr="FFFFFF"/>
    </a:lt1>
    <a:dk2>
      <a:srgbClr val="203430"/>
    </a:dk2>
    <a:lt2>
      <a:srgbClr val="F0EDE6"/>
    </a:lt2>
    <a:accent1>
      <a:srgbClr val="A57361"/>
    </a:accent1>
    <a:accent2>
      <a:srgbClr val="CD9979"/>
    </a:accent2>
    <a:accent3>
      <a:srgbClr val="4E6C67"/>
    </a:accent3>
    <a:accent4>
      <a:srgbClr val="BA958C"/>
    </a:accent4>
    <a:accent5>
      <a:srgbClr val="A08C60"/>
    </a:accent5>
    <a:accent6>
      <a:srgbClr val="956969"/>
    </a:accent6>
    <a:hlink>
      <a:srgbClr val="B0685E"/>
    </a:hlink>
    <a:folHlink>
      <a:srgbClr val="5E827E"/>
    </a:folHlink>
  </a:clrScheme>
</a:themeOverride>
</file>

<file path=ppt/theme/themeOverride19.xml><?xml version="1.0" encoding="utf-8"?>
<a:themeOverride xmlns:a="http://schemas.openxmlformats.org/drawingml/2006/main">
  <a:clrScheme name="Dune">
    <a:dk1>
      <a:srgbClr val="131313"/>
    </a:dk1>
    <a:lt1>
      <a:sysClr val="window" lastClr="FFFFFF"/>
    </a:lt1>
    <a:dk2>
      <a:srgbClr val="203430"/>
    </a:dk2>
    <a:lt2>
      <a:srgbClr val="F0EDE6"/>
    </a:lt2>
    <a:accent1>
      <a:srgbClr val="A57361"/>
    </a:accent1>
    <a:accent2>
      <a:srgbClr val="CD9979"/>
    </a:accent2>
    <a:accent3>
      <a:srgbClr val="4E6C67"/>
    </a:accent3>
    <a:accent4>
      <a:srgbClr val="BA958C"/>
    </a:accent4>
    <a:accent5>
      <a:srgbClr val="A08C60"/>
    </a:accent5>
    <a:accent6>
      <a:srgbClr val="956969"/>
    </a:accent6>
    <a:hlink>
      <a:srgbClr val="B0685E"/>
    </a:hlink>
    <a:folHlink>
      <a:srgbClr val="5E827E"/>
    </a:folHlink>
  </a:clrScheme>
</a:themeOverride>
</file>

<file path=ppt/theme/themeOverride20.xml><?xml version="1.0" encoding="utf-8"?>
<a:themeOverride xmlns:a="http://schemas.openxmlformats.org/drawingml/2006/main">
  <a:clrScheme name="Dune">
    <a:dk1>
      <a:srgbClr val="131313"/>
    </a:dk1>
    <a:lt1>
      <a:sysClr val="window" lastClr="FFFFFF"/>
    </a:lt1>
    <a:dk2>
      <a:srgbClr val="203430"/>
    </a:dk2>
    <a:lt2>
      <a:srgbClr val="F0EDE6"/>
    </a:lt2>
    <a:accent1>
      <a:srgbClr val="A57361"/>
    </a:accent1>
    <a:accent2>
      <a:srgbClr val="CD9979"/>
    </a:accent2>
    <a:accent3>
      <a:srgbClr val="4E6C67"/>
    </a:accent3>
    <a:accent4>
      <a:srgbClr val="BA958C"/>
    </a:accent4>
    <a:accent5>
      <a:srgbClr val="A08C60"/>
    </a:accent5>
    <a:accent6>
      <a:srgbClr val="956969"/>
    </a:accent6>
    <a:hlink>
      <a:srgbClr val="B0685E"/>
    </a:hlink>
    <a:folHlink>
      <a:srgbClr val="5E827E"/>
    </a:folHlink>
  </a:clrScheme>
</a:themeOverride>
</file>

<file path=ppt/theme/themeOverride21.xml><?xml version="1.0" encoding="utf-8"?>
<a:themeOverride xmlns:a="http://schemas.openxmlformats.org/drawingml/2006/main">
  <a:clrScheme name="Dune">
    <a:dk1>
      <a:srgbClr val="131313"/>
    </a:dk1>
    <a:lt1>
      <a:sysClr val="window" lastClr="FFFFFF"/>
    </a:lt1>
    <a:dk2>
      <a:srgbClr val="203430"/>
    </a:dk2>
    <a:lt2>
      <a:srgbClr val="F0EDE6"/>
    </a:lt2>
    <a:accent1>
      <a:srgbClr val="A57361"/>
    </a:accent1>
    <a:accent2>
      <a:srgbClr val="CD9979"/>
    </a:accent2>
    <a:accent3>
      <a:srgbClr val="4E6C67"/>
    </a:accent3>
    <a:accent4>
      <a:srgbClr val="BA958C"/>
    </a:accent4>
    <a:accent5>
      <a:srgbClr val="A08C60"/>
    </a:accent5>
    <a:accent6>
      <a:srgbClr val="956969"/>
    </a:accent6>
    <a:hlink>
      <a:srgbClr val="B0685E"/>
    </a:hlink>
    <a:folHlink>
      <a:srgbClr val="5E827E"/>
    </a:folHlink>
  </a:clrScheme>
</a:themeOverride>
</file>

<file path=docProps/app.xml><?xml version="1.0" encoding="utf-8"?>
<Properties xmlns="http://schemas.openxmlformats.org/officeDocument/2006/extended-properties" xmlns:vt="http://schemas.openxmlformats.org/officeDocument/2006/docPropsVTypes">
  <Template/>
  <TotalTime>1089</TotalTime>
  <Words>1207</Words>
  <Application>Microsoft Macintosh PowerPoint</Application>
  <PresentationFormat>Widescreen</PresentationFormat>
  <Paragraphs>134</Paragraphs>
  <Slides>22</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Aptos</vt:lpstr>
      <vt:lpstr>Arial</vt:lpstr>
      <vt:lpstr>Courier New</vt:lpstr>
      <vt:lpstr>Google Sans</vt:lpstr>
      <vt:lpstr>Mundo Sans W01 Regular</vt:lpstr>
      <vt:lpstr>Neue Haas Grotesk Text Pro</vt:lpstr>
      <vt:lpstr>Dune</vt:lpstr>
      <vt:lpstr>Design and Launch Your Substack</vt:lpstr>
      <vt:lpstr>Today’s plan</vt:lpstr>
      <vt:lpstr>Intros</vt:lpstr>
      <vt:lpstr>The big picture</vt:lpstr>
      <vt:lpstr>The long game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Digging deeper | What do you want to write about? </vt:lpstr>
      <vt:lpstr>Mind map </vt:lpstr>
      <vt:lpstr>Let’s get you set up | Worksheet | Homework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Monika Sengul-Jones</dc:creator>
  <cp:lastModifiedBy>Monika Sengul-Jones</cp:lastModifiedBy>
  <cp:revision>2</cp:revision>
  <dcterms:created xsi:type="dcterms:W3CDTF">2026-02-21T01:11:37Z</dcterms:created>
  <dcterms:modified xsi:type="dcterms:W3CDTF">2026-02-21T19:26:23Z</dcterms:modified>
</cp:coreProperties>
</file>